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notesSlides/notesSlide1.xml" ContentType="application/vnd.openxmlformats-officedocument.presentationml.notesSlide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notesSlides/notesSlide2.xml" ContentType="application/vnd.openxmlformats-officedocument.presentationml.notesSlide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notesSlides/notesSlide3.xml" ContentType="application/vnd.openxmlformats-officedocument.presentationml.notesSlide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notesSlides/notesSlide4.xml" ContentType="application/vnd.openxmlformats-officedocument.presentationml.notesSlide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notesSlides/notesSlide5.xml" ContentType="application/vnd.openxmlformats-officedocument.presentationml.notesSlide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notesSlides/notesSlide6.xml" ContentType="application/vnd.openxmlformats-officedocument.presentationml.notesSlide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notesSlides/notesSlide7.xml" ContentType="application/vnd.openxmlformats-officedocument.presentationml.notesSlide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notesSlides/notesSlide8.xml" ContentType="application/vnd.openxmlformats-officedocument.presentationml.notesSlide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notesSlides/notesSlide9.xml" ContentType="application/vnd.openxmlformats-officedocument.presentationml.notesSlide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notesSlides/notesSlide10.xml" ContentType="application/vnd.openxmlformats-officedocument.presentationml.notesSlide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notesSlides/notesSlide11.xml" ContentType="application/vnd.openxmlformats-officedocument.presentationml.notesSlide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notesSlides/notesSlide12.xml" ContentType="application/vnd.openxmlformats-officedocument.presentationml.notesSlide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notesSlides/notesSlide13.xml" ContentType="application/vnd.openxmlformats-officedocument.presentationml.notesSlide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notesSlides/notesSlide14.xml" ContentType="application/vnd.openxmlformats-officedocument.presentationml.notesSlide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notesSlides/notesSlide15.xml" ContentType="application/vnd.openxmlformats-officedocument.presentationml.notesSlide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notesSlides/notesSlide16.xml" ContentType="application/vnd.openxmlformats-officedocument.presentationml.notesSlide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notesSlides/notesSlide17.xml" ContentType="application/vnd.openxmlformats-officedocument.presentationml.notesSlide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notesSlides/notesSlide18.xml" ContentType="application/vnd.openxmlformats-officedocument.presentationml.notesSlide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notesSlides/notesSlide19.xml" ContentType="application/vnd.openxmlformats-officedocument.presentationml.notesSlide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notesSlides/notesSlide20.xml" ContentType="application/vnd.openxmlformats-officedocument.presentationml.notesSlide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notesSlides/notesSlide21.xml" ContentType="application/vnd.openxmlformats-officedocument.presentationml.notesSlide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notesSlides/notesSlide22.xml" ContentType="application/vnd.openxmlformats-officedocument.presentationml.notesSlide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notesSlides/notesSlide23.xml" ContentType="application/vnd.openxmlformats-officedocument.presentationml.notesSlide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notesSlides/notesSlide24.xml" ContentType="application/vnd.openxmlformats-officedocument.presentationml.notesSlide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notesSlides/notesSlide25.xml" ContentType="application/vnd.openxmlformats-officedocument.presentationml.notesSlide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notesSlides/notesSlide26.xml" ContentType="application/vnd.openxmlformats-officedocument.presentationml.notesSlide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notesSlides/notesSlide27.xml" ContentType="application/vnd.openxmlformats-officedocument.presentationml.notesSlide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notesSlides/notesSlide28.xml" ContentType="application/vnd.openxmlformats-officedocument.presentationml.notesSlide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notesSlides/notesSlide29.xml" ContentType="application/vnd.openxmlformats-officedocument.presentationml.notesSlide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notesSlides/notesSlide30.xml" ContentType="application/vnd.openxmlformats-officedocument.presentationml.notesSlide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notesSlides/notesSlide31.xml" ContentType="application/vnd.openxmlformats-officedocument.presentationml.notesSlide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notesSlides/notesSlide32.xml" ContentType="application/vnd.openxmlformats-officedocument.presentationml.notesSlide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notesSlides/notesSlide33.xml" ContentType="application/vnd.openxmlformats-officedocument.presentationml.notesSlide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notesSlides/notesSlide34.xml" ContentType="application/vnd.openxmlformats-officedocument.presentationml.notesSlide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9" r:id="rId3"/>
    <p:sldId id="279" r:id="rId4"/>
    <p:sldId id="280" r:id="rId5"/>
    <p:sldId id="261" r:id="rId6"/>
    <p:sldId id="258" r:id="rId7"/>
    <p:sldId id="264" r:id="rId8"/>
    <p:sldId id="324" r:id="rId9"/>
    <p:sldId id="325" r:id="rId10"/>
    <p:sldId id="326" r:id="rId11"/>
    <p:sldId id="312" r:id="rId12"/>
    <p:sldId id="327" r:id="rId13"/>
    <p:sldId id="323" r:id="rId14"/>
    <p:sldId id="260" r:id="rId15"/>
    <p:sldId id="271" r:id="rId16"/>
    <p:sldId id="314" r:id="rId17"/>
    <p:sldId id="310" r:id="rId18"/>
    <p:sldId id="309" r:id="rId19"/>
    <p:sldId id="308" r:id="rId20"/>
    <p:sldId id="311" r:id="rId21"/>
    <p:sldId id="286" r:id="rId22"/>
    <p:sldId id="289" r:id="rId23"/>
    <p:sldId id="287" r:id="rId24"/>
    <p:sldId id="266" r:id="rId25"/>
    <p:sldId id="329" r:id="rId26"/>
    <p:sldId id="330" r:id="rId27"/>
    <p:sldId id="331" r:id="rId28"/>
    <p:sldId id="332" r:id="rId29"/>
    <p:sldId id="333" r:id="rId30"/>
    <p:sldId id="328" r:id="rId31"/>
    <p:sldId id="322" r:id="rId32"/>
    <p:sldId id="290" r:id="rId33"/>
    <p:sldId id="296" r:id="rId34"/>
    <p:sldId id="297" r:id="rId35"/>
    <p:sldId id="300" r:id="rId36"/>
    <p:sldId id="278" r:id="rId37"/>
    <p:sldId id="301" r:id="rId38"/>
    <p:sldId id="334" r:id="rId39"/>
    <p:sldId id="335" r:id="rId40"/>
    <p:sldId id="291" r:id="rId41"/>
    <p:sldId id="298" r:id="rId42"/>
    <p:sldId id="299" r:id="rId43"/>
    <p:sldId id="303" r:id="rId44"/>
    <p:sldId id="295" r:id="rId45"/>
    <p:sldId id="307" r:id="rId46"/>
    <p:sldId id="319" r:id="rId47"/>
    <p:sldId id="293" r:id="rId48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768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FDD2AA-A138-4814-BD56-22A8F1D42AD3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7CE9C-6A80-4B68-A8B1-9B910FB37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16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math/multivariable-calculus/applications-of-multivariable-derivatives/optimizing-multivariable-functions/a/maximums-minimums-and-saddle-poin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Univariat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Errors_and_residuals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line search here</a:t>
            </a:r>
          </a:p>
          <a:p>
            <a:r>
              <a:rPr lang="en-US" dirty="0" smtClean="0"/>
              <a:t>This is minimizing a negative log likelihood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Note: minimizing squared error is equivalent to maximizing the likelihood for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linear model with normally distributed error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logarithm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monotonic function, so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function is the same as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optimizing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of it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multiplication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after taking the log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magnitude of the likelihoods can be very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small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--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 transform converts these small numbers to larger negative values which a finite precision machine can handle better.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Likelihood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model given the data is equal to the probability of the data given the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48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47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https://www.khanacademy.org/math/multivariable-calculus/applications-of-multivariable-derivatives/optimizing-multivariable-functions/a/maximums-minimums-and-saddle-points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543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informed by a prior or not</a:t>
            </a:r>
          </a:p>
          <a:p>
            <a:r>
              <a:rPr lang="en-US" dirty="0" smtClean="0"/>
              <a:t>Bounds on parameters</a:t>
            </a:r>
          </a:p>
          <a:p>
            <a:r>
              <a:rPr lang="en-US" dirty="0" smtClean="0"/>
              <a:t>Start chains in different places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35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be informed by a prior or not</a:t>
            </a:r>
          </a:p>
          <a:p>
            <a:r>
              <a:rPr lang="en-US" dirty="0" smtClean="0"/>
              <a:t>Bounds on parameters</a:t>
            </a:r>
          </a:p>
          <a:p>
            <a:r>
              <a:rPr lang="en-US" dirty="0" smtClean="0"/>
              <a:t>Start chains in different places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3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Given</a:t>
            </a:r>
            <a:r>
              <a:rPr lang="en-US" sz="1800" baseline="0" dirty="0" smtClean="0"/>
              <a:t> these starting conditions, the </a:t>
            </a:r>
            <a:r>
              <a:rPr lang="en-US" sz="1800" baseline="0" dirty="0" err="1" smtClean="0"/>
              <a:t>Nelder</a:t>
            </a:r>
            <a:r>
              <a:rPr lang="en-US" sz="1800" baseline="0" dirty="0" smtClean="0"/>
              <a:t>-Mead algorithm would get stuck at this point</a:t>
            </a:r>
          </a:p>
          <a:p>
            <a:endParaRPr lang="en-US" sz="1800" baseline="0" dirty="0" smtClean="0"/>
          </a:p>
          <a:p>
            <a:r>
              <a:rPr lang="en-US" sz="1800" baseline="0" dirty="0" smtClean="0"/>
              <a:t>Acceptance ratio can be greater than one; this means that you accept with probability = 1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79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run the chains in parallel</a:t>
            </a:r>
            <a:r>
              <a:rPr lang="en-US" baseline="0" dirty="0" smtClean="0"/>
              <a:t> and output the results to a file, which is available for you to do convergence tests at any time</a:t>
            </a:r>
          </a:p>
          <a:p>
            <a:r>
              <a:rPr lang="en-US" baseline="0" dirty="0" smtClean="0"/>
              <a:t>Nice way to avoid having to re-start your MCMC routine because the chains have not converged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5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of convergence testing from my host-parasitoid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24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0658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01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6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 or grid search can work if parameter space is small enough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11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184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280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62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 search: choose</a:t>
            </a:r>
            <a:r>
              <a:rPr lang="en-US" baseline="0" dirty="0" smtClean="0"/>
              <a:t> initial parameter values; hold all but one constant; calculate </a:t>
            </a:r>
            <a:r>
              <a:rPr lang="en-US" baseline="0" dirty="0" err="1" smtClean="0"/>
              <a:t>Lhood</a:t>
            </a:r>
            <a:r>
              <a:rPr lang="en-US" baseline="0" dirty="0" smtClean="0"/>
              <a:t> for ‘every’ possible parameter value within your bounds; update it when you find a better likelihood; then fix it and vary the next parameter, in turn</a:t>
            </a:r>
          </a:p>
          <a:p>
            <a:r>
              <a:rPr lang="en-US" baseline="0" dirty="0" smtClean="0"/>
              <a:t>Terminates when you fail to update any parameter value for some set number of loops through the parameters</a:t>
            </a:r>
          </a:p>
          <a:p>
            <a:r>
              <a:rPr lang="en-US" baseline="0" dirty="0" smtClean="0"/>
              <a:t>Time-consuming and computationally intensive, but you should only have to do it once, and then your MCMC will be fast and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06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these are based on information theory.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much does your model differ from reality; how much information has been lost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88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of these are based on information theory: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How much does your model differ from reality – how much information has been lost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L is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maximized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of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ikelihood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 for that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k is the number of parameters in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 to note: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*all* of these, the score is contingent upon both the model and the associated MLE parameter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-2 is there for “historical reasons”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37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 to note: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*all* of these, the score is contingent upon both the model and the associated MLE parameter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for small sample sizes – defined to be n/k &lt;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Assuming that the model is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Univariate"/>
              </a:rPr>
              <a:t>univariate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 linear in its parameters, and has normally-distributed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rrors and residuals"/>
              </a:rPr>
              <a:t>residuals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(conditional upon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then the formula for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AICc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as follows</a:t>
            </a:r>
            <a:endParaRPr lang="en-US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57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difference of at least 2 between AIC scores to report that one model is better than the other; 2-4 is marginal, up to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18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difference of at least 2 between AIC scores to report that one model is better than the other; 2-4 is marginal, up to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811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difference of at least 2 between AIC scores to report that one model is better than the other; 2-4 is marginal, up to 10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4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simplex in parameter space</a:t>
            </a:r>
          </a:p>
          <a:p>
            <a:r>
              <a:rPr lang="en-US" dirty="0" smtClean="0"/>
              <a:t>Calculate the likelihood at each of these points in space, and also at the centroid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863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for model selection to be meaningful, you’d best have more data points than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6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Important to note: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*all* of these, the score is contingent upon both the model and the associated MLE parameter values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name ‘Bayesian’ information criterion is misleading – both AIC and BIC can be used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either a frequentist or Bayesian approach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AIC can be justified as ‘Bayesian’ if using an informative prior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 can be derived as a non-Bayesian result – and further,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requires that the *true* model be present in the suite of models you are choosing between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BIC is not an estimation of predictive fit, but approximates the marginal probability density of the data under the model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087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298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03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 package might also do </a:t>
            </a:r>
            <a:r>
              <a:rPr lang="en-US" dirty="0" err="1" smtClean="0"/>
              <a:t>gelman-rubin</a:t>
            </a:r>
            <a:r>
              <a:rPr lang="en-US" baseline="0" dirty="0" smtClean="0"/>
              <a:t> diagnostics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22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4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2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0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47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 a simplex in parameter space</a:t>
            </a:r>
          </a:p>
          <a:p>
            <a:r>
              <a:rPr lang="en-US" dirty="0" smtClean="0"/>
              <a:t>Calculate the likelihood at each of these points in space, and also at the centroid</a:t>
            </a:r>
          </a:p>
          <a:p>
            <a:r>
              <a:rPr lang="en-US" dirty="0" smtClean="0"/>
              <a:t>Centroid: the average of the points (here, two parameters, so 3 points)</a:t>
            </a:r>
          </a:p>
          <a:p>
            <a:r>
              <a:rPr lang="en-US" dirty="0" smtClean="0"/>
              <a:t>Also the point at which the object can balance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1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new point p’ is generated by</a:t>
            </a:r>
            <a:r>
              <a:rPr lang="en-US" baseline="0" dirty="0" smtClean="0"/>
              <a:t> calculating the centroid and then reflecting it across the ‘best side’ 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F7CE9C-6A80-4B68-A8B1-9B910FB376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5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1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30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1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65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8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23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2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4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12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5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8803E-94D7-473D-ACB6-9306CA5A7C19}" type="datetimeFigureOut">
              <a:rPr lang="en-US" smtClean="0"/>
              <a:t>4/10/2019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1FAE2-C82F-4682-A524-3F2C9DD24C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1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7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55" Type="http://schemas.openxmlformats.org/officeDocument/2006/relationships/slide" Target="slide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76" Type="http://schemas.openxmlformats.org/officeDocument/2006/relationships/slide" Target="slide23.xml"/><Relationship Id="rId84" Type="http://schemas.openxmlformats.org/officeDocument/2006/relationships/slide" Target="slide31.xml"/><Relationship Id="rId89" Type="http://schemas.openxmlformats.org/officeDocument/2006/relationships/slide" Target="slide35.xml"/><Relationship Id="rId97" Type="http://schemas.openxmlformats.org/officeDocument/2006/relationships/slide" Target="slide44.xml"/><Relationship Id="rId7" Type="http://schemas.openxmlformats.org/officeDocument/2006/relationships/tags" Target="../tags/tag8.xml"/><Relationship Id="rId71" Type="http://schemas.openxmlformats.org/officeDocument/2006/relationships/slide" Target="slide18.xml"/><Relationship Id="rId92" Type="http://schemas.openxmlformats.org/officeDocument/2006/relationships/slide" Target="slide3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slideLayout" Target="../slideLayouts/slideLayout1.xml"/><Relationship Id="rId58" Type="http://schemas.openxmlformats.org/officeDocument/2006/relationships/slide" Target="slide5.xml"/><Relationship Id="rId66" Type="http://schemas.openxmlformats.org/officeDocument/2006/relationships/slide" Target="slide1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87" Type="http://schemas.openxmlformats.org/officeDocument/2006/relationships/slide" Target="slide34.xml"/><Relationship Id="rId5" Type="http://schemas.openxmlformats.org/officeDocument/2006/relationships/tags" Target="../tags/tag6.xml"/><Relationship Id="rId61" Type="http://schemas.openxmlformats.org/officeDocument/2006/relationships/slide" Target="slide8.xml"/><Relationship Id="rId82" Type="http://schemas.openxmlformats.org/officeDocument/2006/relationships/slide" Target="slide29.xml"/><Relationship Id="rId90" Type="http://schemas.openxmlformats.org/officeDocument/2006/relationships/slide" Target="slide36.xml"/><Relationship Id="rId95" Type="http://schemas.openxmlformats.org/officeDocument/2006/relationships/slide" Target="slide42.xml"/><Relationship Id="rId19" Type="http://schemas.openxmlformats.org/officeDocument/2006/relationships/tags" Target="../tags/tag2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slide" Target="slide3.xml"/><Relationship Id="rId64" Type="http://schemas.openxmlformats.org/officeDocument/2006/relationships/slide" Target="slide11.xml"/><Relationship Id="rId69" Type="http://schemas.openxmlformats.org/officeDocument/2006/relationships/slide" Target="slide16.xml"/><Relationship Id="rId77" Type="http://schemas.openxmlformats.org/officeDocument/2006/relationships/slide" Target="slide24.xml"/><Relationship Id="rId100" Type="http://schemas.openxmlformats.org/officeDocument/2006/relationships/slide" Target="slide47.xml"/><Relationship Id="rId8" Type="http://schemas.openxmlformats.org/officeDocument/2006/relationships/tags" Target="../tags/tag9.xml"/><Relationship Id="rId51" Type="http://schemas.openxmlformats.org/officeDocument/2006/relationships/tags" Target="../tags/tag52.xml"/><Relationship Id="rId72" Type="http://schemas.openxmlformats.org/officeDocument/2006/relationships/slide" Target="slide19.xml"/><Relationship Id="rId80" Type="http://schemas.openxmlformats.org/officeDocument/2006/relationships/slide" Target="slide27.xml"/><Relationship Id="rId85" Type="http://schemas.openxmlformats.org/officeDocument/2006/relationships/slide" Target="slide32.xml"/><Relationship Id="rId93" Type="http://schemas.openxmlformats.org/officeDocument/2006/relationships/slide" Target="slide39.xml"/><Relationship Id="rId98" Type="http://schemas.openxmlformats.org/officeDocument/2006/relationships/slide" Target="slide45.xml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slide" Target="slide6.xml"/><Relationship Id="rId67" Type="http://schemas.openxmlformats.org/officeDocument/2006/relationships/slide" Target="slide14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54" Type="http://schemas.openxmlformats.org/officeDocument/2006/relationships/slide" Target="slide1.xml"/><Relationship Id="rId62" Type="http://schemas.openxmlformats.org/officeDocument/2006/relationships/slide" Target="slide9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0.xml"/><Relationship Id="rId88" Type="http://schemas.openxmlformats.org/officeDocument/2006/relationships/slide" Target="slide40.xml"/><Relationship Id="rId91" Type="http://schemas.openxmlformats.org/officeDocument/2006/relationships/slide" Target="slide37.xml"/><Relationship Id="rId96" Type="http://schemas.openxmlformats.org/officeDocument/2006/relationships/slide" Target="slide4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slide" Target="slide4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9" Type="http://schemas.openxmlformats.org/officeDocument/2006/relationships/tags" Target="../tags/tag40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495.xml"/><Relationship Id="rId21" Type="http://schemas.openxmlformats.org/officeDocument/2006/relationships/tags" Target="../tags/tag490.xml"/><Relationship Id="rId42" Type="http://schemas.openxmlformats.org/officeDocument/2006/relationships/tags" Target="../tags/tag511.xml"/><Relationship Id="rId47" Type="http://schemas.openxmlformats.org/officeDocument/2006/relationships/tags" Target="../tags/tag516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476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471.xml"/><Relationship Id="rId16" Type="http://schemas.openxmlformats.org/officeDocument/2006/relationships/tags" Target="../tags/tag485.xml"/><Relationship Id="rId29" Type="http://schemas.openxmlformats.org/officeDocument/2006/relationships/tags" Target="../tags/tag498.xml"/><Relationship Id="rId107" Type="http://schemas.openxmlformats.org/officeDocument/2006/relationships/slide" Target="slide47.xml"/><Relationship Id="rId11" Type="http://schemas.openxmlformats.org/officeDocument/2006/relationships/tags" Target="../tags/tag480.xml"/><Relationship Id="rId24" Type="http://schemas.openxmlformats.org/officeDocument/2006/relationships/tags" Target="../tags/tag493.xml"/><Relationship Id="rId32" Type="http://schemas.openxmlformats.org/officeDocument/2006/relationships/tags" Target="../tags/tag501.xml"/><Relationship Id="rId37" Type="http://schemas.openxmlformats.org/officeDocument/2006/relationships/tags" Target="../tags/tag506.xml"/><Relationship Id="rId40" Type="http://schemas.openxmlformats.org/officeDocument/2006/relationships/tags" Target="../tags/tag509.xml"/><Relationship Id="rId45" Type="http://schemas.openxmlformats.org/officeDocument/2006/relationships/tags" Target="../tags/tag514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474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488.xml"/><Relationship Id="rId14" Type="http://schemas.openxmlformats.org/officeDocument/2006/relationships/tags" Target="../tags/tag483.xml"/><Relationship Id="rId22" Type="http://schemas.openxmlformats.org/officeDocument/2006/relationships/tags" Target="../tags/tag491.xml"/><Relationship Id="rId27" Type="http://schemas.openxmlformats.org/officeDocument/2006/relationships/tags" Target="../tags/tag496.xml"/><Relationship Id="rId30" Type="http://schemas.openxmlformats.org/officeDocument/2006/relationships/tags" Target="../tags/tag499.xml"/><Relationship Id="rId35" Type="http://schemas.openxmlformats.org/officeDocument/2006/relationships/tags" Target="../tags/tag504.xml"/><Relationship Id="rId43" Type="http://schemas.openxmlformats.org/officeDocument/2006/relationships/tags" Target="../tags/tag512.xml"/><Relationship Id="rId48" Type="http://schemas.openxmlformats.org/officeDocument/2006/relationships/tags" Target="../tags/tag517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477.xml"/><Relationship Id="rId51" Type="http://schemas.openxmlformats.org/officeDocument/2006/relationships/tags" Target="../tags/tag520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472.xml"/><Relationship Id="rId12" Type="http://schemas.openxmlformats.org/officeDocument/2006/relationships/tags" Target="../tags/tag481.xml"/><Relationship Id="rId17" Type="http://schemas.openxmlformats.org/officeDocument/2006/relationships/tags" Target="../tags/tag486.xml"/><Relationship Id="rId25" Type="http://schemas.openxmlformats.org/officeDocument/2006/relationships/tags" Target="../tags/tag494.xml"/><Relationship Id="rId33" Type="http://schemas.openxmlformats.org/officeDocument/2006/relationships/tags" Target="../tags/tag502.xml"/><Relationship Id="rId38" Type="http://schemas.openxmlformats.org/officeDocument/2006/relationships/tags" Target="../tags/tag507.xml"/><Relationship Id="rId46" Type="http://schemas.openxmlformats.org/officeDocument/2006/relationships/tags" Target="../tags/tag515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489.xml"/><Relationship Id="rId41" Type="http://schemas.openxmlformats.org/officeDocument/2006/relationships/tags" Target="../tags/tag510.xml"/><Relationship Id="rId54" Type="http://schemas.openxmlformats.org/officeDocument/2006/relationships/notesSlide" Target="../notesSlides/notesSlide7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470.xml"/><Relationship Id="rId6" Type="http://schemas.openxmlformats.org/officeDocument/2006/relationships/tags" Target="../tags/tag475.xml"/><Relationship Id="rId15" Type="http://schemas.openxmlformats.org/officeDocument/2006/relationships/tags" Target="../tags/tag484.xml"/><Relationship Id="rId23" Type="http://schemas.openxmlformats.org/officeDocument/2006/relationships/tags" Target="../tags/tag492.xml"/><Relationship Id="rId28" Type="http://schemas.openxmlformats.org/officeDocument/2006/relationships/tags" Target="../tags/tag497.xml"/><Relationship Id="rId36" Type="http://schemas.openxmlformats.org/officeDocument/2006/relationships/tags" Target="../tags/tag505.xml"/><Relationship Id="rId49" Type="http://schemas.openxmlformats.org/officeDocument/2006/relationships/tags" Target="../tags/tag518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479.xml"/><Relationship Id="rId31" Type="http://schemas.openxmlformats.org/officeDocument/2006/relationships/tags" Target="../tags/tag500.xml"/><Relationship Id="rId44" Type="http://schemas.openxmlformats.org/officeDocument/2006/relationships/tags" Target="../tags/tag513.xml"/><Relationship Id="rId52" Type="http://schemas.openxmlformats.org/officeDocument/2006/relationships/tags" Target="../tags/tag521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473.xml"/><Relationship Id="rId9" Type="http://schemas.openxmlformats.org/officeDocument/2006/relationships/tags" Target="../tags/tag478.xml"/><Relationship Id="rId13" Type="http://schemas.openxmlformats.org/officeDocument/2006/relationships/tags" Target="../tags/tag482.xml"/><Relationship Id="rId18" Type="http://schemas.openxmlformats.org/officeDocument/2006/relationships/tags" Target="../tags/tag487.xml"/><Relationship Id="rId39" Type="http://schemas.openxmlformats.org/officeDocument/2006/relationships/tags" Target="../tags/tag508.xml"/><Relationship Id="rId34" Type="http://schemas.openxmlformats.org/officeDocument/2006/relationships/tags" Target="../tags/tag503.xml"/><Relationship Id="rId50" Type="http://schemas.openxmlformats.org/officeDocument/2006/relationships/tags" Target="../tags/tag519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547.xml"/><Relationship Id="rId21" Type="http://schemas.openxmlformats.org/officeDocument/2006/relationships/tags" Target="../tags/tag542.xml"/><Relationship Id="rId42" Type="http://schemas.openxmlformats.org/officeDocument/2006/relationships/tags" Target="../tags/tag563.xml"/><Relationship Id="rId47" Type="http://schemas.openxmlformats.org/officeDocument/2006/relationships/tags" Target="../tags/tag56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528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523.xml"/><Relationship Id="rId16" Type="http://schemas.openxmlformats.org/officeDocument/2006/relationships/tags" Target="../tags/tag537.xml"/><Relationship Id="rId29" Type="http://schemas.openxmlformats.org/officeDocument/2006/relationships/tags" Target="../tags/tag550.xml"/><Relationship Id="rId11" Type="http://schemas.openxmlformats.org/officeDocument/2006/relationships/tags" Target="../tags/tag532.xml"/><Relationship Id="rId24" Type="http://schemas.openxmlformats.org/officeDocument/2006/relationships/tags" Target="../tags/tag545.xml"/><Relationship Id="rId32" Type="http://schemas.openxmlformats.org/officeDocument/2006/relationships/tags" Target="../tags/tag553.xml"/><Relationship Id="rId37" Type="http://schemas.openxmlformats.org/officeDocument/2006/relationships/tags" Target="../tags/tag558.xml"/><Relationship Id="rId40" Type="http://schemas.openxmlformats.org/officeDocument/2006/relationships/tags" Target="../tags/tag561.xml"/><Relationship Id="rId45" Type="http://schemas.openxmlformats.org/officeDocument/2006/relationships/tags" Target="../tags/tag566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526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540.xml"/><Relationship Id="rId14" Type="http://schemas.openxmlformats.org/officeDocument/2006/relationships/tags" Target="../tags/tag535.xml"/><Relationship Id="rId22" Type="http://schemas.openxmlformats.org/officeDocument/2006/relationships/tags" Target="../tags/tag543.xml"/><Relationship Id="rId27" Type="http://schemas.openxmlformats.org/officeDocument/2006/relationships/tags" Target="../tags/tag548.xml"/><Relationship Id="rId30" Type="http://schemas.openxmlformats.org/officeDocument/2006/relationships/tags" Target="../tags/tag551.xml"/><Relationship Id="rId35" Type="http://schemas.openxmlformats.org/officeDocument/2006/relationships/tags" Target="../tags/tag556.xml"/><Relationship Id="rId43" Type="http://schemas.openxmlformats.org/officeDocument/2006/relationships/tags" Target="../tags/tag564.xml"/><Relationship Id="rId48" Type="http://schemas.openxmlformats.org/officeDocument/2006/relationships/tags" Target="../tags/tag569.xml"/><Relationship Id="rId56" Type="http://schemas.openxmlformats.org/officeDocument/2006/relationships/image" Target="../media/image11.jpe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529.xml"/><Relationship Id="rId51" Type="http://schemas.openxmlformats.org/officeDocument/2006/relationships/tags" Target="../tags/tag572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524.xml"/><Relationship Id="rId12" Type="http://schemas.openxmlformats.org/officeDocument/2006/relationships/tags" Target="../tags/tag533.xml"/><Relationship Id="rId17" Type="http://schemas.openxmlformats.org/officeDocument/2006/relationships/tags" Target="../tags/tag538.xml"/><Relationship Id="rId25" Type="http://schemas.openxmlformats.org/officeDocument/2006/relationships/tags" Target="../tags/tag546.xml"/><Relationship Id="rId33" Type="http://schemas.openxmlformats.org/officeDocument/2006/relationships/tags" Target="../tags/tag554.xml"/><Relationship Id="rId38" Type="http://schemas.openxmlformats.org/officeDocument/2006/relationships/tags" Target="../tags/tag559.xml"/><Relationship Id="rId46" Type="http://schemas.openxmlformats.org/officeDocument/2006/relationships/tags" Target="../tags/tag567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541.xml"/><Relationship Id="rId41" Type="http://schemas.openxmlformats.org/officeDocument/2006/relationships/tags" Target="../tags/tag562.xml"/><Relationship Id="rId54" Type="http://schemas.openxmlformats.org/officeDocument/2006/relationships/notesSlide" Target="../notesSlides/notesSlide8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522.xml"/><Relationship Id="rId6" Type="http://schemas.openxmlformats.org/officeDocument/2006/relationships/tags" Target="../tags/tag527.xml"/><Relationship Id="rId15" Type="http://schemas.openxmlformats.org/officeDocument/2006/relationships/tags" Target="../tags/tag536.xml"/><Relationship Id="rId23" Type="http://schemas.openxmlformats.org/officeDocument/2006/relationships/tags" Target="../tags/tag544.xml"/><Relationship Id="rId28" Type="http://schemas.openxmlformats.org/officeDocument/2006/relationships/tags" Target="../tags/tag549.xml"/><Relationship Id="rId36" Type="http://schemas.openxmlformats.org/officeDocument/2006/relationships/tags" Target="../tags/tag557.xml"/><Relationship Id="rId49" Type="http://schemas.openxmlformats.org/officeDocument/2006/relationships/tags" Target="../tags/tag570.xml"/><Relationship Id="rId57" Type="http://schemas.openxmlformats.org/officeDocument/2006/relationships/slide" Target="slide1.xml"/><Relationship Id="rId10" Type="http://schemas.openxmlformats.org/officeDocument/2006/relationships/tags" Target="../tags/tag531.xml"/><Relationship Id="rId31" Type="http://schemas.openxmlformats.org/officeDocument/2006/relationships/tags" Target="../tags/tag552.xml"/><Relationship Id="rId44" Type="http://schemas.openxmlformats.org/officeDocument/2006/relationships/tags" Target="../tags/tag565.xml"/><Relationship Id="rId52" Type="http://schemas.openxmlformats.org/officeDocument/2006/relationships/tags" Target="../tags/tag573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525.xml"/><Relationship Id="rId9" Type="http://schemas.openxmlformats.org/officeDocument/2006/relationships/tags" Target="../tags/tag530.xml"/><Relationship Id="rId13" Type="http://schemas.openxmlformats.org/officeDocument/2006/relationships/tags" Target="../tags/tag534.xml"/><Relationship Id="rId18" Type="http://schemas.openxmlformats.org/officeDocument/2006/relationships/tags" Target="../tags/tag539.xml"/><Relationship Id="rId39" Type="http://schemas.openxmlformats.org/officeDocument/2006/relationships/tags" Target="../tags/tag560.xml"/><Relationship Id="rId34" Type="http://schemas.openxmlformats.org/officeDocument/2006/relationships/tags" Target="../tags/tag555.xml"/><Relationship Id="rId50" Type="http://schemas.openxmlformats.org/officeDocument/2006/relationships/tags" Target="../tags/tag571.xml"/><Relationship Id="rId55" Type="http://schemas.openxmlformats.org/officeDocument/2006/relationships/image" Target="../media/image10.png"/><Relationship Id="rId76" Type="http://schemas.openxmlformats.org/officeDocument/2006/relationships/slide" Target="slide20.xml"/><Relationship Id="rId97" Type="http://schemas.openxmlformats.org/officeDocument/2006/relationships/slide" Target="slide41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599.xml"/><Relationship Id="rId21" Type="http://schemas.openxmlformats.org/officeDocument/2006/relationships/tags" Target="../tags/tag594.xml"/><Relationship Id="rId42" Type="http://schemas.openxmlformats.org/officeDocument/2006/relationships/tags" Target="../tags/tag615.xml"/><Relationship Id="rId47" Type="http://schemas.openxmlformats.org/officeDocument/2006/relationships/tags" Target="../tags/tag620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580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575.xml"/><Relationship Id="rId16" Type="http://schemas.openxmlformats.org/officeDocument/2006/relationships/tags" Target="../tags/tag589.xml"/><Relationship Id="rId29" Type="http://schemas.openxmlformats.org/officeDocument/2006/relationships/tags" Target="../tags/tag602.xml"/><Relationship Id="rId107" Type="http://schemas.openxmlformats.org/officeDocument/2006/relationships/slide" Target="slide47.xml"/><Relationship Id="rId11" Type="http://schemas.openxmlformats.org/officeDocument/2006/relationships/tags" Target="../tags/tag584.xml"/><Relationship Id="rId24" Type="http://schemas.openxmlformats.org/officeDocument/2006/relationships/tags" Target="../tags/tag597.xml"/><Relationship Id="rId32" Type="http://schemas.openxmlformats.org/officeDocument/2006/relationships/tags" Target="../tags/tag605.xml"/><Relationship Id="rId37" Type="http://schemas.openxmlformats.org/officeDocument/2006/relationships/tags" Target="../tags/tag610.xml"/><Relationship Id="rId40" Type="http://schemas.openxmlformats.org/officeDocument/2006/relationships/tags" Target="../tags/tag613.xml"/><Relationship Id="rId45" Type="http://schemas.openxmlformats.org/officeDocument/2006/relationships/tags" Target="../tags/tag618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578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592.xml"/><Relationship Id="rId14" Type="http://schemas.openxmlformats.org/officeDocument/2006/relationships/tags" Target="../tags/tag587.xml"/><Relationship Id="rId22" Type="http://schemas.openxmlformats.org/officeDocument/2006/relationships/tags" Target="../tags/tag595.xml"/><Relationship Id="rId27" Type="http://schemas.openxmlformats.org/officeDocument/2006/relationships/tags" Target="../tags/tag600.xml"/><Relationship Id="rId30" Type="http://schemas.openxmlformats.org/officeDocument/2006/relationships/tags" Target="../tags/tag603.xml"/><Relationship Id="rId35" Type="http://schemas.openxmlformats.org/officeDocument/2006/relationships/tags" Target="../tags/tag608.xml"/><Relationship Id="rId43" Type="http://schemas.openxmlformats.org/officeDocument/2006/relationships/tags" Target="../tags/tag616.xml"/><Relationship Id="rId48" Type="http://schemas.openxmlformats.org/officeDocument/2006/relationships/tags" Target="../tags/tag621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581.xml"/><Relationship Id="rId51" Type="http://schemas.openxmlformats.org/officeDocument/2006/relationships/tags" Target="../tags/tag624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576.xml"/><Relationship Id="rId12" Type="http://schemas.openxmlformats.org/officeDocument/2006/relationships/tags" Target="../tags/tag585.xml"/><Relationship Id="rId17" Type="http://schemas.openxmlformats.org/officeDocument/2006/relationships/tags" Target="../tags/tag590.xml"/><Relationship Id="rId25" Type="http://schemas.openxmlformats.org/officeDocument/2006/relationships/tags" Target="../tags/tag598.xml"/><Relationship Id="rId33" Type="http://schemas.openxmlformats.org/officeDocument/2006/relationships/tags" Target="../tags/tag606.xml"/><Relationship Id="rId38" Type="http://schemas.openxmlformats.org/officeDocument/2006/relationships/tags" Target="../tags/tag611.xml"/><Relationship Id="rId46" Type="http://schemas.openxmlformats.org/officeDocument/2006/relationships/tags" Target="../tags/tag619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593.xml"/><Relationship Id="rId41" Type="http://schemas.openxmlformats.org/officeDocument/2006/relationships/tags" Target="../tags/tag614.xml"/><Relationship Id="rId54" Type="http://schemas.openxmlformats.org/officeDocument/2006/relationships/notesSlide" Target="../notesSlides/notesSlide9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574.xml"/><Relationship Id="rId6" Type="http://schemas.openxmlformats.org/officeDocument/2006/relationships/tags" Target="../tags/tag579.xml"/><Relationship Id="rId15" Type="http://schemas.openxmlformats.org/officeDocument/2006/relationships/tags" Target="../tags/tag588.xml"/><Relationship Id="rId23" Type="http://schemas.openxmlformats.org/officeDocument/2006/relationships/tags" Target="../tags/tag596.xml"/><Relationship Id="rId28" Type="http://schemas.openxmlformats.org/officeDocument/2006/relationships/tags" Target="../tags/tag601.xml"/><Relationship Id="rId36" Type="http://schemas.openxmlformats.org/officeDocument/2006/relationships/tags" Target="../tags/tag609.xml"/><Relationship Id="rId49" Type="http://schemas.openxmlformats.org/officeDocument/2006/relationships/tags" Target="../tags/tag622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583.xml"/><Relationship Id="rId31" Type="http://schemas.openxmlformats.org/officeDocument/2006/relationships/tags" Target="../tags/tag604.xml"/><Relationship Id="rId44" Type="http://schemas.openxmlformats.org/officeDocument/2006/relationships/tags" Target="../tags/tag617.xml"/><Relationship Id="rId52" Type="http://schemas.openxmlformats.org/officeDocument/2006/relationships/tags" Target="../tags/tag625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577.xml"/><Relationship Id="rId9" Type="http://schemas.openxmlformats.org/officeDocument/2006/relationships/tags" Target="../tags/tag582.xml"/><Relationship Id="rId13" Type="http://schemas.openxmlformats.org/officeDocument/2006/relationships/tags" Target="../tags/tag586.xml"/><Relationship Id="rId18" Type="http://schemas.openxmlformats.org/officeDocument/2006/relationships/tags" Target="../tags/tag591.xml"/><Relationship Id="rId39" Type="http://schemas.openxmlformats.org/officeDocument/2006/relationships/tags" Target="../tags/tag612.xml"/><Relationship Id="rId34" Type="http://schemas.openxmlformats.org/officeDocument/2006/relationships/tags" Target="../tags/tag607.xml"/><Relationship Id="rId50" Type="http://schemas.openxmlformats.org/officeDocument/2006/relationships/tags" Target="../tags/tag623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651.xml"/><Relationship Id="rId21" Type="http://schemas.openxmlformats.org/officeDocument/2006/relationships/tags" Target="../tags/tag646.xml"/><Relationship Id="rId42" Type="http://schemas.openxmlformats.org/officeDocument/2006/relationships/tags" Target="../tags/tag667.xml"/><Relationship Id="rId47" Type="http://schemas.openxmlformats.org/officeDocument/2006/relationships/tags" Target="../tags/tag672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632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627.xml"/><Relationship Id="rId16" Type="http://schemas.openxmlformats.org/officeDocument/2006/relationships/tags" Target="../tags/tag641.xml"/><Relationship Id="rId29" Type="http://schemas.openxmlformats.org/officeDocument/2006/relationships/tags" Target="../tags/tag654.xml"/><Relationship Id="rId107" Type="http://schemas.openxmlformats.org/officeDocument/2006/relationships/slide" Target="slide47.xml"/><Relationship Id="rId11" Type="http://schemas.openxmlformats.org/officeDocument/2006/relationships/tags" Target="../tags/tag636.xml"/><Relationship Id="rId24" Type="http://schemas.openxmlformats.org/officeDocument/2006/relationships/tags" Target="../tags/tag649.xml"/><Relationship Id="rId32" Type="http://schemas.openxmlformats.org/officeDocument/2006/relationships/tags" Target="../tags/tag657.xml"/><Relationship Id="rId37" Type="http://schemas.openxmlformats.org/officeDocument/2006/relationships/tags" Target="../tags/tag662.xml"/><Relationship Id="rId40" Type="http://schemas.openxmlformats.org/officeDocument/2006/relationships/tags" Target="../tags/tag665.xml"/><Relationship Id="rId45" Type="http://schemas.openxmlformats.org/officeDocument/2006/relationships/tags" Target="../tags/tag670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630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644.xml"/><Relationship Id="rId14" Type="http://schemas.openxmlformats.org/officeDocument/2006/relationships/tags" Target="../tags/tag639.xml"/><Relationship Id="rId22" Type="http://schemas.openxmlformats.org/officeDocument/2006/relationships/tags" Target="../tags/tag647.xml"/><Relationship Id="rId27" Type="http://schemas.openxmlformats.org/officeDocument/2006/relationships/tags" Target="../tags/tag652.xml"/><Relationship Id="rId30" Type="http://schemas.openxmlformats.org/officeDocument/2006/relationships/tags" Target="../tags/tag655.xml"/><Relationship Id="rId35" Type="http://schemas.openxmlformats.org/officeDocument/2006/relationships/tags" Target="../tags/tag660.xml"/><Relationship Id="rId43" Type="http://schemas.openxmlformats.org/officeDocument/2006/relationships/tags" Target="../tags/tag668.xml"/><Relationship Id="rId48" Type="http://schemas.openxmlformats.org/officeDocument/2006/relationships/tags" Target="../tags/tag673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633.xml"/><Relationship Id="rId51" Type="http://schemas.openxmlformats.org/officeDocument/2006/relationships/tags" Target="../tags/tag676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628.xml"/><Relationship Id="rId12" Type="http://schemas.openxmlformats.org/officeDocument/2006/relationships/tags" Target="../tags/tag637.xml"/><Relationship Id="rId17" Type="http://schemas.openxmlformats.org/officeDocument/2006/relationships/tags" Target="../tags/tag642.xml"/><Relationship Id="rId25" Type="http://schemas.openxmlformats.org/officeDocument/2006/relationships/tags" Target="../tags/tag650.xml"/><Relationship Id="rId33" Type="http://schemas.openxmlformats.org/officeDocument/2006/relationships/tags" Target="../tags/tag658.xml"/><Relationship Id="rId38" Type="http://schemas.openxmlformats.org/officeDocument/2006/relationships/tags" Target="../tags/tag663.xml"/><Relationship Id="rId46" Type="http://schemas.openxmlformats.org/officeDocument/2006/relationships/tags" Target="../tags/tag671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645.xml"/><Relationship Id="rId41" Type="http://schemas.openxmlformats.org/officeDocument/2006/relationships/tags" Target="../tags/tag666.xml"/><Relationship Id="rId54" Type="http://schemas.openxmlformats.org/officeDocument/2006/relationships/notesSlide" Target="../notesSlides/notesSlide10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626.xml"/><Relationship Id="rId6" Type="http://schemas.openxmlformats.org/officeDocument/2006/relationships/tags" Target="../tags/tag631.xml"/><Relationship Id="rId15" Type="http://schemas.openxmlformats.org/officeDocument/2006/relationships/tags" Target="../tags/tag640.xml"/><Relationship Id="rId23" Type="http://schemas.openxmlformats.org/officeDocument/2006/relationships/tags" Target="../tags/tag648.xml"/><Relationship Id="rId28" Type="http://schemas.openxmlformats.org/officeDocument/2006/relationships/tags" Target="../tags/tag653.xml"/><Relationship Id="rId36" Type="http://schemas.openxmlformats.org/officeDocument/2006/relationships/tags" Target="../tags/tag661.xml"/><Relationship Id="rId49" Type="http://schemas.openxmlformats.org/officeDocument/2006/relationships/tags" Target="../tags/tag674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635.xml"/><Relationship Id="rId31" Type="http://schemas.openxmlformats.org/officeDocument/2006/relationships/tags" Target="../tags/tag656.xml"/><Relationship Id="rId44" Type="http://schemas.openxmlformats.org/officeDocument/2006/relationships/tags" Target="../tags/tag669.xml"/><Relationship Id="rId52" Type="http://schemas.openxmlformats.org/officeDocument/2006/relationships/tags" Target="../tags/tag677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629.xml"/><Relationship Id="rId9" Type="http://schemas.openxmlformats.org/officeDocument/2006/relationships/tags" Target="../tags/tag634.xml"/><Relationship Id="rId13" Type="http://schemas.openxmlformats.org/officeDocument/2006/relationships/tags" Target="../tags/tag638.xml"/><Relationship Id="rId18" Type="http://schemas.openxmlformats.org/officeDocument/2006/relationships/tags" Target="../tags/tag643.xml"/><Relationship Id="rId39" Type="http://schemas.openxmlformats.org/officeDocument/2006/relationships/tags" Target="../tags/tag664.xml"/><Relationship Id="rId34" Type="http://schemas.openxmlformats.org/officeDocument/2006/relationships/tags" Target="../tags/tag659.xml"/><Relationship Id="rId50" Type="http://schemas.openxmlformats.org/officeDocument/2006/relationships/tags" Target="../tags/tag675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tags" Target="../tags/tag703.xml"/><Relationship Id="rId21" Type="http://schemas.openxmlformats.org/officeDocument/2006/relationships/tags" Target="../tags/tag698.xml"/><Relationship Id="rId34" Type="http://schemas.openxmlformats.org/officeDocument/2006/relationships/tags" Target="../tags/tag711.xml"/><Relationship Id="rId42" Type="http://schemas.openxmlformats.org/officeDocument/2006/relationships/tags" Target="../tags/tag719.xml"/><Relationship Id="rId47" Type="http://schemas.openxmlformats.org/officeDocument/2006/relationships/tags" Target="../tags/tag724.xml"/><Relationship Id="rId50" Type="http://schemas.openxmlformats.org/officeDocument/2006/relationships/tags" Target="../tags/tag727.xml"/><Relationship Id="rId55" Type="http://schemas.openxmlformats.org/officeDocument/2006/relationships/image" Target="../media/image13.pn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684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679.xml"/><Relationship Id="rId16" Type="http://schemas.openxmlformats.org/officeDocument/2006/relationships/tags" Target="../tags/tag693.xml"/><Relationship Id="rId29" Type="http://schemas.openxmlformats.org/officeDocument/2006/relationships/tags" Target="../tags/tag706.xml"/><Relationship Id="rId11" Type="http://schemas.openxmlformats.org/officeDocument/2006/relationships/tags" Target="../tags/tag688.xml"/><Relationship Id="rId24" Type="http://schemas.openxmlformats.org/officeDocument/2006/relationships/tags" Target="../tags/tag701.xml"/><Relationship Id="rId32" Type="http://schemas.openxmlformats.org/officeDocument/2006/relationships/tags" Target="../tags/tag709.xml"/><Relationship Id="rId37" Type="http://schemas.openxmlformats.org/officeDocument/2006/relationships/tags" Target="../tags/tag714.xml"/><Relationship Id="rId40" Type="http://schemas.openxmlformats.org/officeDocument/2006/relationships/tags" Target="../tags/tag717.xml"/><Relationship Id="rId45" Type="http://schemas.openxmlformats.org/officeDocument/2006/relationships/tags" Target="../tags/tag722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682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696.xml"/><Relationship Id="rId14" Type="http://schemas.openxmlformats.org/officeDocument/2006/relationships/tags" Target="../tags/tag691.xml"/><Relationship Id="rId22" Type="http://schemas.openxmlformats.org/officeDocument/2006/relationships/tags" Target="../tags/tag699.xml"/><Relationship Id="rId27" Type="http://schemas.openxmlformats.org/officeDocument/2006/relationships/tags" Target="../tags/tag704.xml"/><Relationship Id="rId30" Type="http://schemas.openxmlformats.org/officeDocument/2006/relationships/tags" Target="../tags/tag707.xml"/><Relationship Id="rId35" Type="http://schemas.openxmlformats.org/officeDocument/2006/relationships/tags" Target="../tags/tag712.xml"/><Relationship Id="rId43" Type="http://schemas.openxmlformats.org/officeDocument/2006/relationships/tags" Target="../tags/tag720.xml"/><Relationship Id="rId48" Type="http://schemas.openxmlformats.org/officeDocument/2006/relationships/tags" Target="../tags/tag725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685.xml"/><Relationship Id="rId51" Type="http://schemas.openxmlformats.org/officeDocument/2006/relationships/tags" Target="../tags/tag728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680.xml"/><Relationship Id="rId12" Type="http://schemas.openxmlformats.org/officeDocument/2006/relationships/tags" Target="../tags/tag689.xml"/><Relationship Id="rId17" Type="http://schemas.openxmlformats.org/officeDocument/2006/relationships/tags" Target="../tags/tag694.xml"/><Relationship Id="rId25" Type="http://schemas.openxmlformats.org/officeDocument/2006/relationships/tags" Target="../tags/tag702.xml"/><Relationship Id="rId33" Type="http://schemas.openxmlformats.org/officeDocument/2006/relationships/tags" Target="../tags/tag710.xml"/><Relationship Id="rId38" Type="http://schemas.openxmlformats.org/officeDocument/2006/relationships/tags" Target="../tags/tag715.xml"/><Relationship Id="rId46" Type="http://schemas.openxmlformats.org/officeDocument/2006/relationships/tags" Target="../tags/tag723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697.xml"/><Relationship Id="rId41" Type="http://schemas.openxmlformats.org/officeDocument/2006/relationships/tags" Target="../tags/tag718.xml"/><Relationship Id="rId54" Type="http://schemas.openxmlformats.org/officeDocument/2006/relationships/image" Target="../media/image12.gif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678.xml"/><Relationship Id="rId6" Type="http://schemas.openxmlformats.org/officeDocument/2006/relationships/tags" Target="../tags/tag683.xml"/><Relationship Id="rId15" Type="http://schemas.openxmlformats.org/officeDocument/2006/relationships/tags" Target="../tags/tag692.xml"/><Relationship Id="rId23" Type="http://schemas.openxmlformats.org/officeDocument/2006/relationships/tags" Target="../tags/tag700.xml"/><Relationship Id="rId28" Type="http://schemas.openxmlformats.org/officeDocument/2006/relationships/tags" Target="../tags/tag705.xml"/><Relationship Id="rId36" Type="http://schemas.openxmlformats.org/officeDocument/2006/relationships/tags" Target="../tags/tag713.xml"/><Relationship Id="rId49" Type="http://schemas.openxmlformats.org/officeDocument/2006/relationships/tags" Target="../tags/tag726.xml"/><Relationship Id="rId57" Type="http://schemas.openxmlformats.org/officeDocument/2006/relationships/slide" Target="slide2.xml"/><Relationship Id="rId10" Type="http://schemas.openxmlformats.org/officeDocument/2006/relationships/tags" Target="../tags/tag687.xml"/><Relationship Id="rId31" Type="http://schemas.openxmlformats.org/officeDocument/2006/relationships/tags" Target="../tags/tag708.xml"/><Relationship Id="rId44" Type="http://schemas.openxmlformats.org/officeDocument/2006/relationships/tags" Target="../tags/tag721.xml"/><Relationship Id="rId52" Type="http://schemas.openxmlformats.org/officeDocument/2006/relationships/tags" Target="../tags/tag729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681.xml"/><Relationship Id="rId9" Type="http://schemas.openxmlformats.org/officeDocument/2006/relationships/tags" Target="../tags/tag686.xml"/><Relationship Id="rId13" Type="http://schemas.openxmlformats.org/officeDocument/2006/relationships/tags" Target="../tags/tag690.xml"/><Relationship Id="rId18" Type="http://schemas.openxmlformats.org/officeDocument/2006/relationships/tags" Target="../tags/tag695.xml"/><Relationship Id="rId39" Type="http://schemas.openxmlformats.org/officeDocument/2006/relationships/tags" Target="../tags/tag716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tags" Target="../tags/tag755.xml"/><Relationship Id="rId21" Type="http://schemas.openxmlformats.org/officeDocument/2006/relationships/tags" Target="../tags/tag750.xml"/><Relationship Id="rId34" Type="http://schemas.openxmlformats.org/officeDocument/2006/relationships/tags" Target="../tags/tag763.xml"/><Relationship Id="rId42" Type="http://schemas.openxmlformats.org/officeDocument/2006/relationships/tags" Target="../tags/tag771.xml"/><Relationship Id="rId47" Type="http://schemas.openxmlformats.org/officeDocument/2006/relationships/tags" Target="../tags/tag776.xml"/><Relationship Id="rId50" Type="http://schemas.openxmlformats.org/officeDocument/2006/relationships/tags" Target="../tags/tag779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736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731.xml"/><Relationship Id="rId16" Type="http://schemas.openxmlformats.org/officeDocument/2006/relationships/tags" Target="../tags/tag745.xml"/><Relationship Id="rId29" Type="http://schemas.openxmlformats.org/officeDocument/2006/relationships/tags" Target="../tags/tag758.xml"/><Relationship Id="rId11" Type="http://schemas.openxmlformats.org/officeDocument/2006/relationships/tags" Target="../tags/tag740.xml"/><Relationship Id="rId24" Type="http://schemas.openxmlformats.org/officeDocument/2006/relationships/tags" Target="../tags/tag753.xml"/><Relationship Id="rId32" Type="http://schemas.openxmlformats.org/officeDocument/2006/relationships/tags" Target="../tags/tag761.xml"/><Relationship Id="rId37" Type="http://schemas.openxmlformats.org/officeDocument/2006/relationships/tags" Target="../tags/tag766.xml"/><Relationship Id="rId40" Type="http://schemas.openxmlformats.org/officeDocument/2006/relationships/tags" Target="../tags/tag769.xml"/><Relationship Id="rId45" Type="http://schemas.openxmlformats.org/officeDocument/2006/relationships/tags" Target="../tags/tag774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5" Type="http://schemas.openxmlformats.org/officeDocument/2006/relationships/tags" Target="../tags/tag734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748.xml"/><Relationship Id="rId14" Type="http://schemas.openxmlformats.org/officeDocument/2006/relationships/tags" Target="../tags/tag743.xml"/><Relationship Id="rId22" Type="http://schemas.openxmlformats.org/officeDocument/2006/relationships/tags" Target="../tags/tag751.xml"/><Relationship Id="rId27" Type="http://schemas.openxmlformats.org/officeDocument/2006/relationships/tags" Target="../tags/tag756.xml"/><Relationship Id="rId30" Type="http://schemas.openxmlformats.org/officeDocument/2006/relationships/tags" Target="../tags/tag759.xml"/><Relationship Id="rId35" Type="http://schemas.openxmlformats.org/officeDocument/2006/relationships/tags" Target="../tags/tag764.xml"/><Relationship Id="rId43" Type="http://schemas.openxmlformats.org/officeDocument/2006/relationships/tags" Target="../tags/tag772.xml"/><Relationship Id="rId48" Type="http://schemas.openxmlformats.org/officeDocument/2006/relationships/tags" Target="../tags/tag777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737.xml"/><Relationship Id="rId51" Type="http://schemas.openxmlformats.org/officeDocument/2006/relationships/tags" Target="../tags/tag780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732.xml"/><Relationship Id="rId12" Type="http://schemas.openxmlformats.org/officeDocument/2006/relationships/tags" Target="../tags/tag741.xml"/><Relationship Id="rId17" Type="http://schemas.openxmlformats.org/officeDocument/2006/relationships/tags" Target="../tags/tag746.xml"/><Relationship Id="rId25" Type="http://schemas.openxmlformats.org/officeDocument/2006/relationships/tags" Target="../tags/tag754.xml"/><Relationship Id="rId33" Type="http://schemas.openxmlformats.org/officeDocument/2006/relationships/tags" Target="../tags/tag762.xml"/><Relationship Id="rId38" Type="http://schemas.openxmlformats.org/officeDocument/2006/relationships/tags" Target="../tags/tag767.xml"/><Relationship Id="rId46" Type="http://schemas.openxmlformats.org/officeDocument/2006/relationships/tags" Target="../tags/tag775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749.xml"/><Relationship Id="rId41" Type="http://schemas.openxmlformats.org/officeDocument/2006/relationships/tags" Target="../tags/tag770.xml"/><Relationship Id="rId54" Type="http://schemas.openxmlformats.org/officeDocument/2006/relationships/image" Target="../media/image3.jpg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730.xml"/><Relationship Id="rId6" Type="http://schemas.openxmlformats.org/officeDocument/2006/relationships/tags" Target="../tags/tag735.xml"/><Relationship Id="rId15" Type="http://schemas.openxmlformats.org/officeDocument/2006/relationships/tags" Target="../tags/tag744.xml"/><Relationship Id="rId23" Type="http://schemas.openxmlformats.org/officeDocument/2006/relationships/tags" Target="../tags/tag752.xml"/><Relationship Id="rId28" Type="http://schemas.openxmlformats.org/officeDocument/2006/relationships/tags" Target="../tags/tag757.xml"/><Relationship Id="rId36" Type="http://schemas.openxmlformats.org/officeDocument/2006/relationships/tags" Target="../tags/tag765.xml"/><Relationship Id="rId49" Type="http://schemas.openxmlformats.org/officeDocument/2006/relationships/tags" Target="../tags/tag778.xml"/><Relationship Id="rId57" Type="http://schemas.openxmlformats.org/officeDocument/2006/relationships/slide" Target="slide3.xml"/><Relationship Id="rId10" Type="http://schemas.openxmlformats.org/officeDocument/2006/relationships/tags" Target="../tags/tag739.xml"/><Relationship Id="rId31" Type="http://schemas.openxmlformats.org/officeDocument/2006/relationships/tags" Target="../tags/tag760.xml"/><Relationship Id="rId44" Type="http://schemas.openxmlformats.org/officeDocument/2006/relationships/tags" Target="../tags/tag773.xml"/><Relationship Id="rId52" Type="http://schemas.openxmlformats.org/officeDocument/2006/relationships/tags" Target="../tags/tag781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733.xml"/><Relationship Id="rId9" Type="http://schemas.openxmlformats.org/officeDocument/2006/relationships/tags" Target="../tags/tag738.xml"/><Relationship Id="rId13" Type="http://schemas.openxmlformats.org/officeDocument/2006/relationships/tags" Target="../tags/tag742.xml"/><Relationship Id="rId18" Type="http://schemas.openxmlformats.org/officeDocument/2006/relationships/tags" Target="../tags/tag747.xml"/><Relationship Id="rId39" Type="http://schemas.openxmlformats.org/officeDocument/2006/relationships/tags" Target="../tags/tag768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tags" Target="../tags/tag807.xml"/><Relationship Id="rId21" Type="http://schemas.openxmlformats.org/officeDocument/2006/relationships/tags" Target="../tags/tag802.xml"/><Relationship Id="rId42" Type="http://schemas.openxmlformats.org/officeDocument/2006/relationships/tags" Target="../tags/tag823.xml"/><Relationship Id="rId47" Type="http://schemas.openxmlformats.org/officeDocument/2006/relationships/tags" Target="../tags/tag828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788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783.xml"/><Relationship Id="rId16" Type="http://schemas.openxmlformats.org/officeDocument/2006/relationships/tags" Target="../tags/tag797.xml"/><Relationship Id="rId29" Type="http://schemas.openxmlformats.org/officeDocument/2006/relationships/tags" Target="../tags/tag810.xml"/><Relationship Id="rId11" Type="http://schemas.openxmlformats.org/officeDocument/2006/relationships/tags" Target="../tags/tag792.xml"/><Relationship Id="rId24" Type="http://schemas.openxmlformats.org/officeDocument/2006/relationships/tags" Target="../tags/tag805.xml"/><Relationship Id="rId32" Type="http://schemas.openxmlformats.org/officeDocument/2006/relationships/tags" Target="../tags/tag813.xml"/><Relationship Id="rId37" Type="http://schemas.openxmlformats.org/officeDocument/2006/relationships/tags" Target="../tags/tag818.xml"/><Relationship Id="rId40" Type="http://schemas.openxmlformats.org/officeDocument/2006/relationships/tags" Target="../tags/tag821.xml"/><Relationship Id="rId45" Type="http://schemas.openxmlformats.org/officeDocument/2006/relationships/tags" Target="../tags/tag826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786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800.xml"/><Relationship Id="rId14" Type="http://schemas.openxmlformats.org/officeDocument/2006/relationships/tags" Target="../tags/tag795.xml"/><Relationship Id="rId22" Type="http://schemas.openxmlformats.org/officeDocument/2006/relationships/tags" Target="../tags/tag803.xml"/><Relationship Id="rId27" Type="http://schemas.openxmlformats.org/officeDocument/2006/relationships/tags" Target="../tags/tag808.xml"/><Relationship Id="rId30" Type="http://schemas.openxmlformats.org/officeDocument/2006/relationships/tags" Target="../tags/tag811.xml"/><Relationship Id="rId35" Type="http://schemas.openxmlformats.org/officeDocument/2006/relationships/tags" Target="../tags/tag816.xml"/><Relationship Id="rId43" Type="http://schemas.openxmlformats.org/officeDocument/2006/relationships/tags" Target="../tags/tag824.xml"/><Relationship Id="rId48" Type="http://schemas.openxmlformats.org/officeDocument/2006/relationships/tags" Target="../tags/tag829.xml"/><Relationship Id="rId56" Type="http://schemas.openxmlformats.org/officeDocument/2006/relationships/image" Target="../media/image14.pn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789.xml"/><Relationship Id="rId51" Type="http://schemas.openxmlformats.org/officeDocument/2006/relationships/tags" Target="../tags/tag832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784.xml"/><Relationship Id="rId12" Type="http://schemas.openxmlformats.org/officeDocument/2006/relationships/tags" Target="../tags/tag793.xml"/><Relationship Id="rId17" Type="http://schemas.openxmlformats.org/officeDocument/2006/relationships/tags" Target="../tags/tag798.xml"/><Relationship Id="rId25" Type="http://schemas.openxmlformats.org/officeDocument/2006/relationships/tags" Target="../tags/tag806.xml"/><Relationship Id="rId33" Type="http://schemas.openxmlformats.org/officeDocument/2006/relationships/tags" Target="../tags/tag814.xml"/><Relationship Id="rId38" Type="http://schemas.openxmlformats.org/officeDocument/2006/relationships/tags" Target="../tags/tag819.xml"/><Relationship Id="rId46" Type="http://schemas.openxmlformats.org/officeDocument/2006/relationships/tags" Target="../tags/tag827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801.xml"/><Relationship Id="rId41" Type="http://schemas.openxmlformats.org/officeDocument/2006/relationships/tags" Target="../tags/tag822.xml"/><Relationship Id="rId54" Type="http://schemas.openxmlformats.org/officeDocument/2006/relationships/notesSlide" Target="../notesSlides/notesSlide11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782.xml"/><Relationship Id="rId6" Type="http://schemas.openxmlformats.org/officeDocument/2006/relationships/tags" Target="../tags/tag787.xml"/><Relationship Id="rId15" Type="http://schemas.openxmlformats.org/officeDocument/2006/relationships/tags" Target="../tags/tag796.xml"/><Relationship Id="rId23" Type="http://schemas.openxmlformats.org/officeDocument/2006/relationships/tags" Target="../tags/tag804.xml"/><Relationship Id="rId28" Type="http://schemas.openxmlformats.org/officeDocument/2006/relationships/tags" Target="../tags/tag809.xml"/><Relationship Id="rId36" Type="http://schemas.openxmlformats.org/officeDocument/2006/relationships/tags" Target="../tags/tag817.xml"/><Relationship Id="rId49" Type="http://schemas.openxmlformats.org/officeDocument/2006/relationships/tags" Target="../tags/tag830.xml"/><Relationship Id="rId57" Type="http://schemas.openxmlformats.org/officeDocument/2006/relationships/slide" Target="slide1.xml"/><Relationship Id="rId10" Type="http://schemas.openxmlformats.org/officeDocument/2006/relationships/tags" Target="../tags/tag791.xml"/><Relationship Id="rId31" Type="http://schemas.openxmlformats.org/officeDocument/2006/relationships/tags" Target="../tags/tag812.xml"/><Relationship Id="rId44" Type="http://schemas.openxmlformats.org/officeDocument/2006/relationships/tags" Target="../tags/tag825.xml"/><Relationship Id="rId52" Type="http://schemas.openxmlformats.org/officeDocument/2006/relationships/tags" Target="../tags/tag833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785.xml"/><Relationship Id="rId9" Type="http://schemas.openxmlformats.org/officeDocument/2006/relationships/tags" Target="../tags/tag790.xml"/><Relationship Id="rId13" Type="http://schemas.openxmlformats.org/officeDocument/2006/relationships/tags" Target="../tags/tag794.xml"/><Relationship Id="rId18" Type="http://schemas.openxmlformats.org/officeDocument/2006/relationships/tags" Target="../tags/tag799.xml"/><Relationship Id="rId39" Type="http://schemas.openxmlformats.org/officeDocument/2006/relationships/tags" Target="../tags/tag820.xml"/><Relationship Id="rId34" Type="http://schemas.openxmlformats.org/officeDocument/2006/relationships/tags" Target="../tags/tag815.xml"/><Relationship Id="rId50" Type="http://schemas.openxmlformats.org/officeDocument/2006/relationships/tags" Target="../tags/tag831.xml"/><Relationship Id="rId55" Type="http://schemas.openxmlformats.org/officeDocument/2006/relationships/image" Target="../media/image3.jpg"/><Relationship Id="rId76" Type="http://schemas.openxmlformats.org/officeDocument/2006/relationships/slide" Target="slide20.xml"/><Relationship Id="rId97" Type="http://schemas.openxmlformats.org/officeDocument/2006/relationships/slide" Target="slide41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859.xml"/><Relationship Id="rId21" Type="http://schemas.openxmlformats.org/officeDocument/2006/relationships/tags" Target="../tags/tag854.xml"/><Relationship Id="rId34" Type="http://schemas.openxmlformats.org/officeDocument/2006/relationships/tags" Target="../tags/tag867.xml"/><Relationship Id="rId42" Type="http://schemas.openxmlformats.org/officeDocument/2006/relationships/tags" Target="../tags/tag875.xml"/><Relationship Id="rId47" Type="http://schemas.openxmlformats.org/officeDocument/2006/relationships/tags" Target="../tags/tag880.xml"/><Relationship Id="rId50" Type="http://schemas.openxmlformats.org/officeDocument/2006/relationships/tags" Target="../tags/tag883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840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835.xml"/><Relationship Id="rId16" Type="http://schemas.openxmlformats.org/officeDocument/2006/relationships/tags" Target="../tags/tag849.xml"/><Relationship Id="rId29" Type="http://schemas.openxmlformats.org/officeDocument/2006/relationships/tags" Target="../tags/tag862.xml"/><Relationship Id="rId11" Type="http://schemas.openxmlformats.org/officeDocument/2006/relationships/tags" Target="../tags/tag844.xml"/><Relationship Id="rId24" Type="http://schemas.openxmlformats.org/officeDocument/2006/relationships/tags" Target="../tags/tag857.xml"/><Relationship Id="rId32" Type="http://schemas.openxmlformats.org/officeDocument/2006/relationships/tags" Target="../tags/tag865.xml"/><Relationship Id="rId37" Type="http://schemas.openxmlformats.org/officeDocument/2006/relationships/tags" Target="../tags/tag870.xml"/><Relationship Id="rId40" Type="http://schemas.openxmlformats.org/officeDocument/2006/relationships/tags" Target="../tags/tag873.xml"/><Relationship Id="rId45" Type="http://schemas.openxmlformats.org/officeDocument/2006/relationships/tags" Target="../tags/tag878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102" Type="http://schemas.openxmlformats.org/officeDocument/2006/relationships/image" Target="../media/image2.png"/><Relationship Id="rId5" Type="http://schemas.openxmlformats.org/officeDocument/2006/relationships/tags" Target="../tags/tag838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852.xml"/><Relationship Id="rId14" Type="http://schemas.openxmlformats.org/officeDocument/2006/relationships/tags" Target="../tags/tag847.xml"/><Relationship Id="rId22" Type="http://schemas.openxmlformats.org/officeDocument/2006/relationships/tags" Target="../tags/tag855.xml"/><Relationship Id="rId27" Type="http://schemas.openxmlformats.org/officeDocument/2006/relationships/tags" Target="../tags/tag860.xml"/><Relationship Id="rId30" Type="http://schemas.openxmlformats.org/officeDocument/2006/relationships/tags" Target="../tags/tag863.xml"/><Relationship Id="rId35" Type="http://schemas.openxmlformats.org/officeDocument/2006/relationships/tags" Target="../tags/tag868.xml"/><Relationship Id="rId43" Type="http://schemas.openxmlformats.org/officeDocument/2006/relationships/tags" Target="../tags/tag876.xml"/><Relationship Id="rId48" Type="http://schemas.openxmlformats.org/officeDocument/2006/relationships/tags" Target="../tags/tag881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841.xml"/><Relationship Id="rId51" Type="http://schemas.openxmlformats.org/officeDocument/2006/relationships/tags" Target="../tags/tag884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836.xml"/><Relationship Id="rId12" Type="http://schemas.openxmlformats.org/officeDocument/2006/relationships/tags" Target="../tags/tag845.xml"/><Relationship Id="rId17" Type="http://schemas.openxmlformats.org/officeDocument/2006/relationships/tags" Target="../tags/tag850.xml"/><Relationship Id="rId25" Type="http://schemas.openxmlformats.org/officeDocument/2006/relationships/tags" Target="../tags/tag858.xml"/><Relationship Id="rId33" Type="http://schemas.openxmlformats.org/officeDocument/2006/relationships/tags" Target="../tags/tag866.xml"/><Relationship Id="rId38" Type="http://schemas.openxmlformats.org/officeDocument/2006/relationships/tags" Target="../tags/tag871.xml"/><Relationship Id="rId46" Type="http://schemas.openxmlformats.org/officeDocument/2006/relationships/tags" Target="../tags/tag879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853.xml"/><Relationship Id="rId41" Type="http://schemas.openxmlformats.org/officeDocument/2006/relationships/tags" Target="../tags/tag874.xml"/><Relationship Id="rId54" Type="http://schemas.openxmlformats.org/officeDocument/2006/relationships/notesSlide" Target="../notesSlides/notesSlide12.xml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834.xml"/><Relationship Id="rId6" Type="http://schemas.openxmlformats.org/officeDocument/2006/relationships/tags" Target="../tags/tag839.xml"/><Relationship Id="rId15" Type="http://schemas.openxmlformats.org/officeDocument/2006/relationships/tags" Target="../tags/tag848.xml"/><Relationship Id="rId23" Type="http://schemas.openxmlformats.org/officeDocument/2006/relationships/tags" Target="../tags/tag856.xml"/><Relationship Id="rId28" Type="http://schemas.openxmlformats.org/officeDocument/2006/relationships/tags" Target="../tags/tag861.xml"/><Relationship Id="rId36" Type="http://schemas.openxmlformats.org/officeDocument/2006/relationships/tags" Target="../tags/tag869.xml"/><Relationship Id="rId49" Type="http://schemas.openxmlformats.org/officeDocument/2006/relationships/tags" Target="../tags/tag882.xml"/><Relationship Id="rId57" Type="http://schemas.openxmlformats.org/officeDocument/2006/relationships/slide" Target="slide3.xml"/><Relationship Id="rId10" Type="http://schemas.openxmlformats.org/officeDocument/2006/relationships/tags" Target="../tags/tag843.xml"/><Relationship Id="rId31" Type="http://schemas.openxmlformats.org/officeDocument/2006/relationships/tags" Target="../tags/tag864.xml"/><Relationship Id="rId44" Type="http://schemas.openxmlformats.org/officeDocument/2006/relationships/tags" Target="../tags/tag877.xml"/><Relationship Id="rId52" Type="http://schemas.openxmlformats.org/officeDocument/2006/relationships/tags" Target="../tags/tag885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837.xml"/><Relationship Id="rId9" Type="http://schemas.openxmlformats.org/officeDocument/2006/relationships/tags" Target="../tags/tag842.xml"/><Relationship Id="rId13" Type="http://schemas.openxmlformats.org/officeDocument/2006/relationships/tags" Target="../tags/tag846.xml"/><Relationship Id="rId18" Type="http://schemas.openxmlformats.org/officeDocument/2006/relationships/tags" Target="../tags/tag851.xml"/><Relationship Id="rId39" Type="http://schemas.openxmlformats.org/officeDocument/2006/relationships/tags" Target="../tags/tag87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tags" Target="../tags/tag911.xml"/><Relationship Id="rId21" Type="http://schemas.openxmlformats.org/officeDocument/2006/relationships/tags" Target="../tags/tag906.xml"/><Relationship Id="rId42" Type="http://schemas.openxmlformats.org/officeDocument/2006/relationships/tags" Target="../tags/tag927.xml"/><Relationship Id="rId47" Type="http://schemas.openxmlformats.org/officeDocument/2006/relationships/tags" Target="../tags/tag932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892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887.xml"/><Relationship Id="rId16" Type="http://schemas.openxmlformats.org/officeDocument/2006/relationships/tags" Target="../tags/tag901.xml"/><Relationship Id="rId29" Type="http://schemas.openxmlformats.org/officeDocument/2006/relationships/tags" Target="../tags/tag914.xml"/><Relationship Id="rId11" Type="http://schemas.openxmlformats.org/officeDocument/2006/relationships/tags" Target="../tags/tag896.xml"/><Relationship Id="rId24" Type="http://schemas.openxmlformats.org/officeDocument/2006/relationships/tags" Target="../tags/tag909.xml"/><Relationship Id="rId32" Type="http://schemas.openxmlformats.org/officeDocument/2006/relationships/tags" Target="../tags/tag917.xml"/><Relationship Id="rId37" Type="http://schemas.openxmlformats.org/officeDocument/2006/relationships/tags" Target="../tags/tag922.xml"/><Relationship Id="rId40" Type="http://schemas.openxmlformats.org/officeDocument/2006/relationships/tags" Target="../tags/tag925.xml"/><Relationship Id="rId45" Type="http://schemas.openxmlformats.org/officeDocument/2006/relationships/tags" Target="../tags/tag930.xml"/><Relationship Id="rId53" Type="http://schemas.openxmlformats.org/officeDocument/2006/relationships/tags" Target="../tags/tag938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890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904.xml"/><Relationship Id="rId14" Type="http://schemas.openxmlformats.org/officeDocument/2006/relationships/tags" Target="../tags/tag899.xml"/><Relationship Id="rId22" Type="http://schemas.openxmlformats.org/officeDocument/2006/relationships/tags" Target="../tags/tag907.xml"/><Relationship Id="rId27" Type="http://schemas.openxmlformats.org/officeDocument/2006/relationships/tags" Target="../tags/tag912.xml"/><Relationship Id="rId30" Type="http://schemas.openxmlformats.org/officeDocument/2006/relationships/tags" Target="../tags/tag915.xml"/><Relationship Id="rId35" Type="http://schemas.openxmlformats.org/officeDocument/2006/relationships/tags" Target="../tags/tag920.xml"/><Relationship Id="rId43" Type="http://schemas.openxmlformats.org/officeDocument/2006/relationships/tags" Target="../tags/tag928.xml"/><Relationship Id="rId48" Type="http://schemas.openxmlformats.org/officeDocument/2006/relationships/tags" Target="../tags/tag933.xml"/><Relationship Id="rId56" Type="http://schemas.openxmlformats.org/officeDocument/2006/relationships/image" Target="../media/image15.pn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893.xml"/><Relationship Id="rId51" Type="http://schemas.openxmlformats.org/officeDocument/2006/relationships/tags" Target="../tags/tag936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888.xml"/><Relationship Id="rId12" Type="http://schemas.openxmlformats.org/officeDocument/2006/relationships/tags" Target="../tags/tag897.xml"/><Relationship Id="rId17" Type="http://schemas.openxmlformats.org/officeDocument/2006/relationships/tags" Target="../tags/tag902.xml"/><Relationship Id="rId25" Type="http://schemas.openxmlformats.org/officeDocument/2006/relationships/tags" Target="../tags/tag910.xml"/><Relationship Id="rId33" Type="http://schemas.openxmlformats.org/officeDocument/2006/relationships/tags" Target="../tags/tag918.xml"/><Relationship Id="rId38" Type="http://schemas.openxmlformats.org/officeDocument/2006/relationships/tags" Target="../tags/tag923.xml"/><Relationship Id="rId46" Type="http://schemas.openxmlformats.org/officeDocument/2006/relationships/tags" Target="../tags/tag931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905.xml"/><Relationship Id="rId41" Type="http://schemas.openxmlformats.org/officeDocument/2006/relationships/tags" Target="../tags/tag92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886.xml"/><Relationship Id="rId6" Type="http://schemas.openxmlformats.org/officeDocument/2006/relationships/tags" Target="../tags/tag891.xml"/><Relationship Id="rId15" Type="http://schemas.openxmlformats.org/officeDocument/2006/relationships/tags" Target="../tags/tag900.xml"/><Relationship Id="rId23" Type="http://schemas.openxmlformats.org/officeDocument/2006/relationships/tags" Target="../tags/tag908.xml"/><Relationship Id="rId28" Type="http://schemas.openxmlformats.org/officeDocument/2006/relationships/tags" Target="../tags/tag913.xml"/><Relationship Id="rId36" Type="http://schemas.openxmlformats.org/officeDocument/2006/relationships/tags" Target="../tags/tag921.xml"/><Relationship Id="rId49" Type="http://schemas.openxmlformats.org/officeDocument/2006/relationships/tags" Target="../tags/tag934.xml"/><Relationship Id="rId57" Type="http://schemas.openxmlformats.org/officeDocument/2006/relationships/slide" Target="slide1.xml"/><Relationship Id="rId10" Type="http://schemas.openxmlformats.org/officeDocument/2006/relationships/tags" Target="../tags/tag895.xml"/><Relationship Id="rId31" Type="http://schemas.openxmlformats.org/officeDocument/2006/relationships/tags" Target="../tags/tag916.xml"/><Relationship Id="rId44" Type="http://schemas.openxmlformats.org/officeDocument/2006/relationships/tags" Target="../tags/tag929.xml"/><Relationship Id="rId52" Type="http://schemas.openxmlformats.org/officeDocument/2006/relationships/tags" Target="../tags/tag937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889.xml"/><Relationship Id="rId9" Type="http://schemas.openxmlformats.org/officeDocument/2006/relationships/tags" Target="../tags/tag894.xml"/><Relationship Id="rId13" Type="http://schemas.openxmlformats.org/officeDocument/2006/relationships/tags" Target="../tags/tag898.xml"/><Relationship Id="rId18" Type="http://schemas.openxmlformats.org/officeDocument/2006/relationships/tags" Target="../tags/tag903.xml"/><Relationship Id="rId39" Type="http://schemas.openxmlformats.org/officeDocument/2006/relationships/tags" Target="../tags/tag924.xml"/><Relationship Id="rId34" Type="http://schemas.openxmlformats.org/officeDocument/2006/relationships/tags" Target="../tags/tag919.xml"/><Relationship Id="rId50" Type="http://schemas.openxmlformats.org/officeDocument/2006/relationships/tags" Target="../tags/tag935.xml"/><Relationship Id="rId55" Type="http://schemas.openxmlformats.org/officeDocument/2006/relationships/notesSlide" Target="../notesSlides/notesSlide13.xml"/><Relationship Id="rId76" Type="http://schemas.openxmlformats.org/officeDocument/2006/relationships/slide" Target="slide20.xml"/><Relationship Id="rId97" Type="http://schemas.openxmlformats.org/officeDocument/2006/relationships/slide" Target="slide41.xml"/><Relationship Id="rId10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tags" Target="../tags/tag964.xml"/><Relationship Id="rId21" Type="http://schemas.openxmlformats.org/officeDocument/2006/relationships/tags" Target="../tags/tag959.xml"/><Relationship Id="rId42" Type="http://schemas.openxmlformats.org/officeDocument/2006/relationships/tags" Target="../tags/tag980.xml"/><Relationship Id="rId47" Type="http://schemas.openxmlformats.org/officeDocument/2006/relationships/tags" Target="../tags/tag985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7" Type="http://schemas.openxmlformats.org/officeDocument/2006/relationships/tags" Target="../tags/tag945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940.xml"/><Relationship Id="rId16" Type="http://schemas.openxmlformats.org/officeDocument/2006/relationships/tags" Target="../tags/tag954.xml"/><Relationship Id="rId29" Type="http://schemas.openxmlformats.org/officeDocument/2006/relationships/tags" Target="../tags/tag967.xml"/><Relationship Id="rId11" Type="http://schemas.openxmlformats.org/officeDocument/2006/relationships/tags" Target="../tags/tag949.xml"/><Relationship Id="rId24" Type="http://schemas.openxmlformats.org/officeDocument/2006/relationships/tags" Target="../tags/tag962.xml"/><Relationship Id="rId32" Type="http://schemas.openxmlformats.org/officeDocument/2006/relationships/tags" Target="../tags/tag970.xml"/><Relationship Id="rId37" Type="http://schemas.openxmlformats.org/officeDocument/2006/relationships/tags" Target="../tags/tag975.xml"/><Relationship Id="rId40" Type="http://schemas.openxmlformats.org/officeDocument/2006/relationships/tags" Target="../tags/tag978.xml"/><Relationship Id="rId45" Type="http://schemas.openxmlformats.org/officeDocument/2006/relationships/tags" Target="../tags/tag983.xml"/><Relationship Id="rId53" Type="http://schemas.openxmlformats.org/officeDocument/2006/relationships/tags" Target="../tags/tag991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943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957.xml"/><Relationship Id="rId14" Type="http://schemas.openxmlformats.org/officeDocument/2006/relationships/tags" Target="../tags/tag952.xml"/><Relationship Id="rId22" Type="http://schemas.openxmlformats.org/officeDocument/2006/relationships/tags" Target="../tags/tag960.xml"/><Relationship Id="rId27" Type="http://schemas.openxmlformats.org/officeDocument/2006/relationships/tags" Target="../tags/tag965.xml"/><Relationship Id="rId30" Type="http://schemas.openxmlformats.org/officeDocument/2006/relationships/tags" Target="../tags/tag968.xml"/><Relationship Id="rId35" Type="http://schemas.openxmlformats.org/officeDocument/2006/relationships/tags" Target="../tags/tag973.xml"/><Relationship Id="rId43" Type="http://schemas.openxmlformats.org/officeDocument/2006/relationships/tags" Target="../tags/tag981.xml"/><Relationship Id="rId48" Type="http://schemas.openxmlformats.org/officeDocument/2006/relationships/tags" Target="../tags/tag986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946.xml"/><Relationship Id="rId51" Type="http://schemas.openxmlformats.org/officeDocument/2006/relationships/tags" Target="../tags/tag989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941.xml"/><Relationship Id="rId12" Type="http://schemas.openxmlformats.org/officeDocument/2006/relationships/tags" Target="../tags/tag950.xml"/><Relationship Id="rId17" Type="http://schemas.openxmlformats.org/officeDocument/2006/relationships/tags" Target="../tags/tag955.xml"/><Relationship Id="rId25" Type="http://schemas.openxmlformats.org/officeDocument/2006/relationships/tags" Target="../tags/tag963.xml"/><Relationship Id="rId33" Type="http://schemas.openxmlformats.org/officeDocument/2006/relationships/tags" Target="../tags/tag971.xml"/><Relationship Id="rId38" Type="http://schemas.openxmlformats.org/officeDocument/2006/relationships/tags" Target="../tags/tag976.xml"/><Relationship Id="rId46" Type="http://schemas.openxmlformats.org/officeDocument/2006/relationships/tags" Target="../tags/tag984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103" Type="http://schemas.openxmlformats.org/officeDocument/2006/relationships/image" Target="../media/image15.png"/><Relationship Id="rId20" Type="http://schemas.openxmlformats.org/officeDocument/2006/relationships/tags" Target="../tags/tag958.xml"/><Relationship Id="rId41" Type="http://schemas.openxmlformats.org/officeDocument/2006/relationships/tags" Target="../tags/tag97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939.xml"/><Relationship Id="rId6" Type="http://schemas.openxmlformats.org/officeDocument/2006/relationships/tags" Target="../tags/tag944.xml"/><Relationship Id="rId15" Type="http://schemas.openxmlformats.org/officeDocument/2006/relationships/tags" Target="../tags/tag953.xml"/><Relationship Id="rId23" Type="http://schemas.openxmlformats.org/officeDocument/2006/relationships/tags" Target="../tags/tag961.xml"/><Relationship Id="rId28" Type="http://schemas.openxmlformats.org/officeDocument/2006/relationships/tags" Target="../tags/tag966.xml"/><Relationship Id="rId36" Type="http://schemas.openxmlformats.org/officeDocument/2006/relationships/tags" Target="../tags/tag974.xml"/><Relationship Id="rId49" Type="http://schemas.openxmlformats.org/officeDocument/2006/relationships/tags" Target="../tags/tag987.xml"/><Relationship Id="rId57" Type="http://schemas.openxmlformats.org/officeDocument/2006/relationships/slide" Target="slide2.xml"/><Relationship Id="rId10" Type="http://schemas.openxmlformats.org/officeDocument/2006/relationships/tags" Target="../tags/tag948.xml"/><Relationship Id="rId31" Type="http://schemas.openxmlformats.org/officeDocument/2006/relationships/tags" Target="../tags/tag969.xml"/><Relationship Id="rId44" Type="http://schemas.openxmlformats.org/officeDocument/2006/relationships/tags" Target="../tags/tag982.xml"/><Relationship Id="rId52" Type="http://schemas.openxmlformats.org/officeDocument/2006/relationships/tags" Target="../tags/tag990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942.xml"/><Relationship Id="rId9" Type="http://schemas.openxmlformats.org/officeDocument/2006/relationships/tags" Target="../tags/tag947.xml"/><Relationship Id="rId13" Type="http://schemas.openxmlformats.org/officeDocument/2006/relationships/tags" Target="../tags/tag951.xml"/><Relationship Id="rId18" Type="http://schemas.openxmlformats.org/officeDocument/2006/relationships/tags" Target="../tags/tag956.xml"/><Relationship Id="rId39" Type="http://schemas.openxmlformats.org/officeDocument/2006/relationships/tags" Target="../tags/tag977.xml"/><Relationship Id="rId34" Type="http://schemas.openxmlformats.org/officeDocument/2006/relationships/tags" Target="../tags/tag972.xml"/><Relationship Id="rId50" Type="http://schemas.openxmlformats.org/officeDocument/2006/relationships/tags" Target="../tags/tag988.xml"/><Relationship Id="rId55" Type="http://schemas.openxmlformats.org/officeDocument/2006/relationships/notesSlide" Target="../notesSlides/notesSlide14.xml"/><Relationship Id="rId76" Type="http://schemas.openxmlformats.org/officeDocument/2006/relationships/slide" Target="slide21.xml"/><Relationship Id="rId97" Type="http://schemas.openxmlformats.org/officeDocument/2006/relationships/slide" Target="slide42.xml"/><Relationship Id="rId10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79.xml"/><Relationship Id="rId21" Type="http://schemas.openxmlformats.org/officeDocument/2006/relationships/tags" Target="../tags/tag74.xml"/><Relationship Id="rId34" Type="http://schemas.openxmlformats.org/officeDocument/2006/relationships/tags" Target="../tags/tag87.xml"/><Relationship Id="rId42" Type="http://schemas.openxmlformats.org/officeDocument/2006/relationships/tags" Target="../tags/tag95.xml"/><Relationship Id="rId47" Type="http://schemas.openxmlformats.org/officeDocument/2006/relationships/tags" Target="../tags/tag100.xml"/><Relationship Id="rId50" Type="http://schemas.openxmlformats.org/officeDocument/2006/relationships/tags" Target="../tags/tag103.xml"/><Relationship Id="rId55" Type="http://schemas.openxmlformats.org/officeDocument/2006/relationships/slide" Target="slide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76" Type="http://schemas.openxmlformats.org/officeDocument/2006/relationships/slide" Target="slide23.xml"/><Relationship Id="rId84" Type="http://schemas.openxmlformats.org/officeDocument/2006/relationships/slide" Target="slide31.xml"/><Relationship Id="rId89" Type="http://schemas.openxmlformats.org/officeDocument/2006/relationships/slide" Target="slide35.xml"/><Relationship Id="rId97" Type="http://schemas.openxmlformats.org/officeDocument/2006/relationships/slide" Target="slide44.xml"/><Relationship Id="rId7" Type="http://schemas.openxmlformats.org/officeDocument/2006/relationships/tags" Target="../tags/tag60.xml"/><Relationship Id="rId71" Type="http://schemas.openxmlformats.org/officeDocument/2006/relationships/slide" Target="slide18.xml"/><Relationship Id="rId92" Type="http://schemas.openxmlformats.org/officeDocument/2006/relationships/slide" Target="slide38.xml"/><Relationship Id="rId2" Type="http://schemas.openxmlformats.org/officeDocument/2006/relationships/tags" Target="../tags/tag55.xml"/><Relationship Id="rId16" Type="http://schemas.openxmlformats.org/officeDocument/2006/relationships/tags" Target="../tags/tag69.xml"/><Relationship Id="rId29" Type="http://schemas.openxmlformats.org/officeDocument/2006/relationships/tags" Target="../tags/tag82.xml"/><Relationship Id="rId11" Type="http://schemas.openxmlformats.org/officeDocument/2006/relationships/tags" Target="../tags/tag64.xml"/><Relationship Id="rId24" Type="http://schemas.openxmlformats.org/officeDocument/2006/relationships/tags" Target="../tags/tag77.xml"/><Relationship Id="rId32" Type="http://schemas.openxmlformats.org/officeDocument/2006/relationships/tags" Target="../tags/tag85.xml"/><Relationship Id="rId37" Type="http://schemas.openxmlformats.org/officeDocument/2006/relationships/tags" Target="../tags/tag90.xml"/><Relationship Id="rId40" Type="http://schemas.openxmlformats.org/officeDocument/2006/relationships/tags" Target="../tags/tag93.xml"/><Relationship Id="rId45" Type="http://schemas.openxmlformats.org/officeDocument/2006/relationships/tags" Target="../tags/tag98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5.xml"/><Relationship Id="rId66" Type="http://schemas.openxmlformats.org/officeDocument/2006/relationships/slide" Target="slide1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87" Type="http://schemas.openxmlformats.org/officeDocument/2006/relationships/slide" Target="slide34.xml"/><Relationship Id="rId5" Type="http://schemas.openxmlformats.org/officeDocument/2006/relationships/tags" Target="../tags/tag58.xml"/><Relationship Id="rId61" Type="http://schemas.openxmlformats.org/officeDocument/2006/relationships/slide" Target="slide8.xml"/><Relationship Id="rId82" Type="http://schemas.openxmlformats.org/officeDocument/2006/relationships/slide" Target="slide29.xml"/><Relationship Id="rId90" Type="http://schemas.openxmlformats.org/officeDocument/2006/relationships/slide" Target="slide36.xml"/><Relationship Id="rId95" Type="http://schemas.openxmlformats.org/officeDocument/2006/relationships/slide" Target="slide42.xml"/><Relationship Id="rId19" Type="http://schemas.openxmlformats.org/officeDocument/2006/relationships/tags" Target="../tags/tag72.xml"/><Relationship Id="rId14" Type="http://schemas.openxmlformats.org/officeDocument/2006/relationships/tags" Target="../tags/tag67.xml"/><Relationship Id="rId22" Type="http://schemas.openxmlformats.org/officeDocument/2006/relationships/tags" Target="../tags/tag75.xml"/><Relationship Id="rId27" Type="http://schemas.openxmlformats.org/officeDocument/2006/relationships/tags" Target="../tags/tag80.xml"/><Relationship Id="rId30" Type="http://schemas.openxmlformats.org/officeDocument/2006/relationships/tags" Target="../tags/tag83.xml"/><Relationship Id="rId35" Type="http://schemas.openxmlformats.org/officeDocument/2006/relationships/tags" Target="../tags/tag88.xml"/><Relationship Id="rId43" Type="http://schemas.openxmlformats.org/officeDocument/2006/relationships/tags" Target="../tags/tag96.xml"/><Relationship Id="rId48" Type="http://schemas.openxmlformats.org/officeDocument/2006/relationships/tags" Target="../tags/tag101.xml"/><Relationship Id="rId56" Type="http://schemas.openxmlformats.org/officeDocument/2006/relationships/slide" Target="slide3.xml"/><Relationship Id="rId64" Type="http://schemas.openxmlformats.org/officeDocument/2006/relationships/slide" Target="slide11.xml"/><Relationship Id="rId69" Type="http://schemas.openxmlformats.org/officeDocument/2006/relationships/slide" Target="slide16.xml"/><Relationship Id="rId77" Type="http://schemas.openxmlformats.org/officeDocument/2006/relationships/slide" Target="slide24.xml"/><Relationship Id="rId100" Type="http://schemas.openxmlformats.org/officeDocument/2006/relationships/slide" Target="slide47.xml"/><Relationship Id="rId8" Type="http://schemas.openxmlformats.org/officeDocument/2006/relationships/tags" Target="../tags/tag61.xml"/><Relationship Id="rId51" Type="http://schemas.openxmlformats.org/officeDocument/2006/relationships/tags" Target="../tags/tag104.xml"/><Relationship Id="rId72" Type="http://schemas.openxmlformats.org/officeDocument/2006/relationships/slide" Target="slide19.xml"/><Relationship Id="rId80" Type="http://schemas.openxmlformats.org/officeDocument/2006/relationships/slide" Target="slide27.xml"/><Relationship Id="rId85" Type="http://schemas.openxmlformats.org/officeDocument/2006/relationships/slide" Target="slide32.xml"/><Relationship Id="rId93" Type="http://schemas.openxmlformats.org/officeDocument/2006/relationships/slide" Target="slide39.xml"/><Relationship Id="rId98" Type="http://schemas.openxmlformats.org/officeDocument/2006/relationships/slide" Target="slide45.xml"/><Relationship Id="rId3" Type="http://schemas.openxmlformats.org/officeDocument/2006/relationships/tags" Target="../tags/tag56.xml"/><Relationship Id="rId12" Type="http://schemas.openxmlformats.org/officeDocument/2006/relationships/tags" Target="../tags/tag65.xml"/><Relationship Id="rId17" Type="http://schemas.openxmlformats.org/officeDocument/2006/relationships/tags" Target="../tags/tag70.xml"/><Relationship Id="rId25" Type="http://schemas.openxmlformats.org/officeDocument/2006/relationships/tags" Target="../tags/tag78.xml"/><Relationship Id="rId33" Type="http://schemas.openxmlformats.org/officeDocument/2006/relationships/tags" Target="../tags/tag86.xml"/><Relationship Id="rId38" Type="http://schemas.openxmlformats.org/officeDocument/2006/relationships/tags" Target="../tags/tag91.xml"/><Relationship Id="rId46" Type="http://schemas.openxmlformats.org/officeDocument/2006/relationships/tags" Target="../tags/tag99.xml"/><Relationship Id="rId59" Type="http://schemas.openxmlformats.org/officeDocument/2006/relationships/slide" Target="slide6.xml"/><Relationship Id="rId67" Type="http://schemas.openxmlformats.org/officeDocument/2006/relationships/slide" Target="slide14.xml"/><Relationship Id="rId20" Type="http://schemas.openxmlformats.org/officeDocument/2006/relationships/tags" Target="../tags/tag73.xml"/><Relationship Id="rId41" Type="http://schemas.openxmlformats.org/officeDocument/2006/relationships/tags" Target="../tags/tag94.xml"/><Relationship Id="rId54" Type="http://schemas.openxmlformats.org/officeDocument/2006/relationships/slide" Target="slide1.xml"/><Relationship Id="rId62" Type="http://schemas.openxmlformats.org/officeDocument/2006/relationships/slide" Target="slide9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0.xml"/><Relationship Id="rId88" Type="http://schemas.openxmlformats.org/officeDocument/2006/relationships/slide" Target="slide40.xml"/><Relationship Id="rId91" Type="http://schemas.openxmlformats.org/officeDocument/2006/relationships/slide" Target="slide37.xml"/><Relationship Id="rId96" Type="http://schemas.openxmlformats.org/officeDocument/2006/relationships/slide" Target="slide43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5" Type="http://schemas.openxmlformats.org/officeDocument/2006/relationships/tags" Target="../tags/tag68.xml"/><Relationship Id="rId23" Type="http://schemas.openxmlformats.org/officeDocument/2006/relationships/tags" Target="../tags/tag76.xml"/><Relationship Id="rId28" Type="http://schemas.openxmlformats.org/officeDocument/2006/relationships/tags" Target="../tags/tag81.xml"/><Relationship Id="rId36" Type="http://schemas.openxmlformats.org/officeDocument/2006/relationships/tags" Target="../tags/tag89.xml"/><Relationship Id="rId49" Type="http://schemas.openxmlformats.org/officeDocument/2006/relationships/tags" Target="../tags/tag102.xml"/><Relationship Id="rId57" Type="http://schemas.openxmlformats.org/officeDocument/2006/relationships/slide" Target="slide4.xml"/><Relationship Id="rId10" Type="http://schemas.openxmlformats.org/officeDocument/2006/relationships/tags" Target="../tags/tag63.xml"/><Relationship Id="rId31" Type="http://schemas.openxmlformats.org/officeDocument/2006/relationships/tags" Target="../tags/tag84.xml"/><Relationship Id="rId44" Type="http://schemas.openxmlformats.org/officeDocument/2006/relationships/tags" Target="../tags/tag97.xml"/><Relationship Id="rId52" Type="http://schemas.openxmlformats.org/officeDocument/2006/relationships/tags" Target="../tags/tag105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6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3" Type="http://schemas.openxmlformats.org/officeDocument/2006/relationships/tags" Target="../tags/tag66.xml"/><Relationship Id="rId18" Type="http://schemas.openxmlformats.org/officeDocument/2006/relationships/tags" Target="../tags/tag71.xml"/><Relationship Id="rId39" Type="http://schemas.openxmlformats.org/officeDocument/2006/relationships/tags" Target="../tags/tag9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1017.xml"/><Relationship Id="rId21" Type="http://schemas.openxmlformats.org/officeDocument/2006/relationships/tags" Target="../tags/tag1012.xml"/><Relationship Id="rId42" Type="http://schemas.openxmlformats.org/officeDocument/2006/relationships/tags" Target="../tags/tag1033.xml"/><Relationship Id="rId47" Type="http://schemas.openxmlformats.org/officeDocument/2006/relationships/tags" Target="../tags/tag1038.xml"/><Relationship Id="rId63" Type="http://schemas.openxmlformats.org/officeDocument/2006/relationships/slide" Target="slide5.xml"/><Relationship Id="rId68" Type="http://schemas.openxmlformats.org/officeDocument/2006/relationships/slide" Target="slide10.xml"/><Relationship Id="rId84" Type="http://schemas.openxmlformats.org/officeDocument/2006/relationships/slide" Target="slide26.xml"/><Relationship Id="rId89" Type="http://schemas.openxmlformats.org/officeDocument/2006/relationships/slide" Target="slide31.xml"/><Relationship Id="rId7" Type="http://schemas.openxmlformats.org/officeDocument/2006/relationships/tags" Target="../tags/tag998.xml"/><Relationship Id="rId71" Type="http://schemas.openxmlformats.org/officeDocument/2006/relationships/slide" Target="slide13.xml"/><Relationship Id="rId92" Type="http://schemas.openxmlformats.org/officeDocument/2006/relationships/slide" Target="slide34.xml"/><Relationship Id="rId2" Type="http://schemas.openxmlformats.org/officeDocument/2006/relationships/tags" Target="../tags/tag993.xml"/><Relationship Id="rId16" Type="http://schemas.openxmlformats.org/officeDocument/2006/relationships/tags" Target="../tags/tag1007.xml"/><Relationship Id="rId29" Type="http://schemas.openxmlformats.org/officeDocument/2006/relationships/tags" Target="../tags/tag1020.xml"/><Relationship Id="rId11" Type="http://schemas.openxmlformats.org/officeDocument/2006/relationships/tags" Target="../tags/tag1002.xml"/><Relationship Id="rId24" Type="http://schemas.openxmlformats.org/officeDocument/2006/relationships/tags" Target="../tags/tag1015.xml"/><Relationship Id="rId32" Type="http://schemas.openxmlformats.org/officeDocument/2006/relationships/tags" Target="../tags/tag1023.xml"/><Relationship Id="rId37" Type="http://schemas.openxmlformats.org/officeDocument/2006/relationships/tags" Target="../tags/tag1028.xml"/><Relationship Id="rId40" Type="http://schemas.openxmlformats.org/officeDocument/2006/relationships/tags" Target="../tags/tag1031.xml"/><Relationship Id="rId45" Type="http://schemas.openxmlformats.org/officeDocument/2006/relationships/tags" Target="../tags/tag1036.xml"/><Relationship Id="rId53" Type="http://schemas.openxmlformats.org/officeDocument/2006/relationships/tags" Target="../tags/tag1044.xml"/><Relationship Id="rId58" Type="http://schemas.openxmlformats.org/officeDocument/2006/relationships/image" Target="../media/image16.png"/><Relationship Id="rId66" Type="http://schemas.openxmlformats.org/officeDocument/2006/relationships/slide" Target="slide8.xml"/><Relationship Id="rId74" Type="http://schemas.openxmlformats.org/officeDocument/2006/relationships/slide" Target="slide16.xml"/><Relationship Id="rId79" Type="http://schemas.openxmlformats.org/officeDocument/2006/relationships/slide" Target="slide21.xml"/><Relationship Id="rId87" Type="http://schemas.openxmlformats.org/officeDocument/2006/relationships/slide" Target="slide29.xml"/><Relationship Id="rId102" Type="http://schemas.openxmlformats.org/officeDocument/2006/relationships/slide" Target="slide44.xml"/><Relationship Id="rId5" Type="http://schemas.openxmlformats.org/officeDocument/2006/relationships/tags" Target="../tags/tag996.xml"/><Relationship Id="rId61" Type="http://schemas.openxmlformats.org/officeDocument/2006/relationships/slide" Target="slide3.xml"/><Relationship Id="rId82" Type="http://schemas.openxmlformats.org/officeDocument/2006/relationships/slide" Target="slide24.xml"/><Relationship Id="rId90" Type="http://schemas.openxmlformats.org/officeDocument/2006/relationships/slide" Target="slide32.xml"/><Relationship Id="rId95" Type="http://schemas.openxmlformats.org/officeDocument/2006/relationships/slide" Target="slide36.xml"/><Relationship Id="rId19" Type="http://schemas.openxmlformats.org/officeDocument/2006/relationships/tags" Target="../tags/tag1010.xml"/><Relationship Id="rId14" Type="http://schemas.openxmlformats.org/officeDocument/2006/relationships/tags" Target="../tags/tag1005.xml"/><Relationship Id="rId22" Type="http://schemas.openxmlformats.org/officeDocument/2006/relationships/tags" Target="../tags/tag1013.xml"/><Relationship Id="rId27" Type="http://schemas.openxmlformats.org/officeDocument/2006/relationships/tags" Target="../tags/tag1018.xml"/><Relationship Id="rId30" Type="http://schemas.openxmlformats.org/officeDocument/2006/relationships/tags" Target="../tags/tag1021.xml"/><Relationship Id="rId35" Type="http://schemas.openxmlformats.org/officeDocument/2006/relationships/tags" Target="../tags/tag1026.xml"/><Relationship Id="rId43" Type="http://schemas.openxmlformats.org/officeDocument/2006/relationships/tags" Target="../tags/tag1034.xml"/><Relationship Id="rId48" Type="http://schemas.openxmlformats.org/officeDocument/2006/relationships/tags" Target="../tags/tag1039.xml"/><Relationship Id="rId56" Type="http://schemas.openxmlformats.org/officeDocument/2006/relationships/notesSlide" Target="../notesSlides/notesSlide15.xml"/><Relationship Id="rId64" Type="http://schemas.openxmlformats.org/officeDocument/2006/relationships/slide" Target="slide6.xml"/><Relationship Id="rId69" Type="http://schemas.openxmlformats.org/officeDocument/2006/relationships/slide" Target="slide11.xml"/><Relationship Id="rId77" Type="http://schemas.openxmlformats.org/officeDocument/2006/relationships/slide" Target="slide19.xml"/><Relationship Id="rId100" Type="http://schemas.openxmlformats.org/officeDocument/2006/relationships/slide" Target="slide42.xml"/><Relationship Id="rId105" Type="http://schemas.openxmlformats.org/officeDocument/2006/relationships/slide" Target="slide47.xml"/><Relationship Id="rId8" Type="http://schemas.openxmlformats.org/officeDocument/2006/relationships/tags" Target="../tags/tag999.xml"/><Relationship Id="rId51" Type="http://schemas.openxmlformats.org/officeDocument/2006/relationships/tags" Target="../tags/tag1042.xml"/><Relationship Id="rId72" Type="http://schemas.openxmlformats.org/officeDocument/2006/relationships/slide" Target="slide14.xml"/><Relationship Id="rId80" Type="http://schemas.openxmlformats.org/officeDocument/2006/relationships/slide" Target="slide22.xml"/><Relationship Id="rId85" Type="http://schemas.openxmlformats.org/officeDocument/2006/relationships/slide" Target="slide27.xml"/><Relationship Id="rId93" Type="http://schemas.openxmlformats.org/officeDocument/2006/relationships/slide" Target="slide40.xml"/><Relationship Id="rId98" Type="http://schemas.openxmlformats.org/officeDocument/2006/relationships/slide" Target="slide39.xml"/><Relationship Id="rId3" Type="http://schemas.openxmlformats.org/officeDocument/2006/relationships/tags" Target="../tags/tag994.xml"/><Relationship Id="rId12" Type="http://schemas.openxmlformats.org/officeDocument/2006/relationships/tags" Target="../tags/tag1003.xml"/><Relationship Id="rId17" Type="http://schemas.openxmlformats.org/officeDocument/2006/relationships/tags" Target="../tags/tag1008.xml"/><Relationship Id="rId25" Type="http://schemas.openxmlformats.org/officeDocument/2006/relationships/tags" Target="../tags/tag1016.xml"/><Relationship Id="rId33" Type="http://schemas.openxmlformats.org/officeDocument/2006/relationships/tags" Target="../tags/tag1024.xml"/><Relationship Id="rId38" Type="http://schemas.openxmlformats.org/officeDocument/2006/relationships/tags" Target="../tags/tag1029.xml"/><Relationship Id="rId46" Type="http://schemas.openxmlformats.org/officeDocument/2006/relationships/tags" Target="../tags/tag1037.xml"/><Relationship Id="rId59" Type="http://schemas.openxmlformats.org/officeDocument/2006/relationships/slide" Target="slide1.xml"/><Relationship Id="rId67" Type="http://schemas.openxmlformats.org/officeDocument/2006/relationships/slide" Target="slide9.xml"/><Relationship Id="rId103" Type="http://schemas.openxmlformats.org/officeDocument/2006/relationships/slide" Target="slide45.xml"/><Relationship Id="rId20" Type="http://schemas.openxmlformats.org/officeDocument/2006/relationships/tags" Target="../tags/tag1011.xml"/><Relationship Id="rId41" Type="http://schemas.openxmlformats.org/officeDocument/2006/relationships/tags" Target="../tags/tag1032.xml"/><Relationship Id="rId54" Type="http://schemas.openxmlformats.org/officeDocument/2006/relationships/tags" Target="../tags/tag1045.xml"/><Relationship Id="rId62" Type="http://schemas.openxmlformats.org/officeDocument/2006/relationships/slide" Target="slide4.xml"/><Relationship Id="rId70" Type="http://schemas.openxmlformats.org/officeDocument/2006/relationships/slide" Target="slide12.xml"/><Relationship Id="rId75" Type="http://schemas.openxmlformats.org/officeDocument/2006/relationships/slide" Target="slide17.xml"/><Relationship Id="rId83" Type="http://schemas.openxmlformats.org/officeDocument/2006/relationships/slide" Target="slide25.xml"/><Relationship Id="rId88" Type="http://schemas.openxmlformats.org/officeDocument/2006/relationships/slide" Target="slide30.xml"/><Relationship Id="rId91" Type="http://schemas.openxmlformats.org/officeDocument/2006/relationships/slide" Target="slide33.xml"/><Relationship Id="rId96" Type="http://schemas.openxmlformats.org/officeDocument/2006/relationships/slide" Target="slide37.xml"/><Relationship Id="rId1" Type="http://schemas.openxmlformats.org/officeDocument/2006/relationships/tags" Target="../tags/tag992.xml"/><Relationship Id="rId6" Type="http://schemas.openxmlformats.org/officeDocument/2006/relationships/tags" Target="../tags/tag997.xml"/><Relationship Id="rId15" Type="http://schemas.openxmlformats.org/officeDocument/2006/relationships/tags" Target="../tags/tag1006.xml"/><Relationship Id="rId23" Type="http://schemas.openxmlformats.org/officeDocument/2006/relationships/tags" Target="../tags/tag1014.xml"/><Relationship Id="rId28" Type="http://schemas.openxmlformats.org/officeDocument/2006/relationships/tags" Target="../tags/tag1019.xml"/><Relationship Id="rId36" Type="http://schemas.openxmlformats.org/officeDocument/2006/relationships/tags" Target="../tags/tag1027.xml"/><Relationship Id="rId49" Type="http://schemas.openxmlformats.org/officeDocument/2006/relationships/tags" Target="../tags/tag1040.xml"/><Relationship Id="rId57" Type="http://schemas.openxmlformats.org/officeDocument/2006/relationships/image" Target="../media/image2.png"/><Relationship Id="rId106" Type="http://schemas.openxmlformats.org/officeDocument/2006/relationships/image" Target="../media/image15.png"/><Relationship Id="rId10" Type="http://schemas.openxmlformats.org/officeDocument/2006/relationships/tags" Target="../tags/tag1001.xml"/><Relationship Id="rId31" Type="http://schemas.openxmlformats.org/officeDocument/2006/relationships/tags" Target="../tags/tag1022.xml"/><Relationship Id="rId44" Type="http://schemas.openxmlformats.org/officeDocument/2006/relationships/tags" Target="../tags/tag1035.xml"/><Relationship Id="rId52" Type="http://schemas.openxmlformats.org/officeDocument/2006/relationships/tags" Target="../tags/tag1043.xml"/><Relationship Id="rId60" Type="http://schemas.openxmlformats.org/officeDocument/2006/relationships/slide" Target="slide2.xml"/><Relationship Id="rId65" Type="http://schemas.openxmlformats.org/officeDocument/2006/relationships/slide" Target="slide7.xml"/><Relationship Id="rId73" Type="http://schemas.openxmlformats.org/officeDocument/2006/relationships/slide" Target="slide15.xml"/><Relationship Id="rId78" Type="http://schemas.openxmlformats.org/officeDocument/2006/relationships/slide" Target="slide20.xml"/><Relationship Id="rId81" Type="http://schemas.openxmlformats.org/officeDocument/2006/relationships/slide" Target="slide23.xml"/><Relationship Id="rId86" Type="http://schemas.openxmlformats.org/officeDocument/2006/relationships/slide" Target="slide28.xml"/><Relationship Id="rId94" Type="http://schemas.openxmlformats.org/officeDocument/2006/relationships/slide" Target="slide35.xml"/><Relationship Id="rId99" Type="http://schemas.openxmlformats.org/officeDocument/2006/relationships/slide" Target="slide41.xml"/><Relationship Id="rId101" Type="http://schemas.openxmlformats.org/officeDocument/2006/relationships/slide" Target="slide43.xml"/><Relationship Id="rId4" Type="http://schemas.openxmlformats.org/officeDocument/2006/relationships/tags" Target="../tags/tag995.xml"/><Relationship Id="rId9" Type="http://schemas.openxmlformats.org/officeDocument/2006/relationships/tags" Target="../tags/tag1000.xml"/><Relationship Id="rId13" Type="http://schemas.openxmlformats.org/officeDocument/2006/relationships/tags" Target="../tags/tag1004.xml"/><Relationship Id="rId18" Type="http://schemas.openxmlformats.org/officeDocument/2006/relationships/tags" Target="../tags/tag1009.xml"/><Relationship Id="rId39" Type="http://schemas.openxmlformats.org/officeDocument/2006/relationships/tags" Target="../tags/tag1030.xml"/><Relationship Id="rId34" Type="http://schemas.openxmlformats.org/officeDocument/2006/relationships/tags" Target="../tags/tag1025.xml"/><Relationship Id="rId50" Type="http://schemas.openxmlformats.org/officeDocument/2006/relationships/tags" Target="../tags/tag1041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18.xml"/><Relationship Id="rId97" Type="http://schemas.openxmlformats.org/officeDocument/2006/relationships/slide" Target="slide38.xml"/><Relationship Id="rId104" Type="http://schemas.openxmlformats.org/officeDocument/2006/relationships/slide" Target="slide46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tags" Target="../tags/tag1071.xml"/><Relationship Id="rId21" Type="http://schemas.openxmlformats.org/officeDocument/2006/relationships/tags" Target="../tags/tag1066.xml"/><Relationship Id="rId34" Type="http://schemas.openxmlformats.org/officeDocument/2006/relationships/tags" Target="../tags/tag1079.xml"/><Relationship Id="rId42" Type="http://schemas.openxmlformats.org/officeDocument/2006/relationships/tags" Target="../tags/tag1087.xml"/><Relationship Id="rId47" Type="http://schemas.openxmlformats.org/officeDocument/2006/relationships/tags" Target="../tags/tag1092.xml"/><Relationship Id="rId50" Type="http://schemas.openxmlformats.org/officeDocument/2006/relationships/tags" Target="../tags/tag1095.xml"/><Relationship Id="rId55" Type="http://schemas.openxmlformats.org/officeDocument/2006/relationships/slide" Target="slide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76" Type="http://schemas.openxmlformats.org/officeDocument/2006/relationships/slide" Target="slide23.xml"/><Relationship Id="rId84" Type="http://schemas.openxmlformats.org/officeDocument/2006/relationships/slide" Target="slide31.xml"/><Relationship Id="rId89" Type="http://schemas.openxmlformats.org/officeDocument/2006/relationships/slide" Target="slide35.xml"/><Relationship Id="rId97" Type="http://schemas.openxmlformats.org/officeDocument/2006/relationships/slide" Target="slide44.xml"/><Relationship Id="rId7" Type="http://schemas.openxmlformats.org/officeDocument/2006/relationships/tags" Target="../tags/tag1052.xml"/><Relationship Id="rId71" Type="http://schemas.openxmlformats.org/officeDocument/2006/relationships/slide" Target="slide18.xml"/><Relationship Id="rId92" Type="http://schemas.openxmlformats.org/officeDocument/2006/relationships/slide" Target="slide38.xml"/><Relationship Id="rId2" Type="http://schemas.openxmlformats.org/officeDocument/2006/relationships/tags" Target="../tags/tag1047.xml"/><Relationship Id="rId16" Type="http://schemas.openxmlformats.org/officeDocument/2006/relationships/tags" Target="../tags/tag1061.xml"/><Relationship Id="rId29" Type="http://schemas.openxmlformats.org/officeDocument/2006/relationships/tags" Target="../tags/tag1074.xml"/><Relationship Id="rId11" Type="http://schemas.openxmlformats.org/officeDocument/2006/relationships/tags" Target="../tags/tag1056.xml"/><Relationship Id="rId24" Type="http://schemas.openxmlformats.org/officeDocument/2006/relationships/tags" Target="../tags/tag1069.xml"/><Relationship Id="rId32" Type="http://schemas.openxmlformats.org/officeDocument/2006/relationships/tags" Target="../tags/tag1077.xml"/><Relationship Id="rId37" Type="http://schemas.openxmlformats.org/officeDocument/2006/relationships/tags" Target="../tags/tag1082.xml"/><Relationship Id="rId40" Type="http://schemas.openxmlformats.org/officeDocument/2006/relationships/tags" Target="../tags/tag1085.xml"/><Relationship Id="rId45" Type="http://schemas.openxmlformats.org/officeDocument/2006/relationships/tags" Target="../tags/tag1090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5.xml"/><Relationship Id="rId66" Type="http://schemas.openxmlformats.org/officeDocument/2006/relationships/slide" Target="slide1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87" Type="http://schemas.openxmlformats.org/officeDocument/2006/relationships/slide" Target="slide34.xml"/><Relationship Id="rId5" Type="http://schemas.openxmlformats.org/officeDocument/2006/relationships/tags" Target="../tags/tag1050.xml"/><Relationship Id="rId61" Type="http://schemas.openxmlformats.org/officeDocument/2006/relationships/slide" Target="slide8.xml"/><Relationship Id="rId82" Type="http://schemas.openxmlformats.org/officeDocument/2006/relationships/slide" Target="slide29.xml"/><Relationship Id="rId90" Type="http://schemas.openxmlformats.org/officeDocument/2006/relationships/slide" Target="slide36.xml"/><Relationship Id="rId95" Type="http://schemas.openxmlformats.org/officeDocument/2006/relationships/slide" Target="slide42.xml"/><Relationship Id="rId19" Type="http://schemas.openxmlformats.org/officeDocument/2006/relationships/tags" Target="../tags/tag1064.xml"/><Relationship Id="rId14" Type="http://schemas.openxmlformats.org/officeDocument/2006/relationships/tags" Target="../tags/tag1059.xml"/><Relationship Id="rId22" Type="http://schemas.openxmlformats.org/officeDocument/2006/relationships/tags" Target="../tags/tag1067.xml"/><Relationship Id="rId27" Type="http://schemas.openxmlformats.org/officeDocument/2006/relationships/tags" Target="../tags/tag1072.xml"/><Relationship Id="rId30" Type="http://schemas.openxmlformats.org/officeDocument/2006/relationships/tags" Target="../tags/tag1075.xml"/><Relationship Id="rId35" Type="http://schemas.openxmlformats.org/officeDocument/2006/relationships/tags" Target="../tags/tag1080.xml"/><Relationship Id="rId43" Type="http://schemas.openxmlformats.org/officeDocument/2006/relationships/tags" Target="../tags/tag1088.xml"/><Relationship Id="rId48" Type="http://schemas.openxmlformats.org/officeDocument/2006/relationships/tags" Target="../tags/tag1093.xml"/><Relationship Id="rId56" Type="http://schemas.openxmlformats.org/officeDocument/2006/relationships/slide" Target="slide3.xml"/><Relationship Id="rId64" Type="http://schemas.openxmlformats.org/officeDocument/2006/relationships/slide" Target="slide11.xml"/><Relationship Id="rId69" Type="http://schemas.openxmlformats.org/officeDocument/2006/relationships/slide" Target="slide16.xml"/><Relationship Id="rId77" Type="http://schemas.openxmlformats.org/officeDocument/2006/relationships/slide" Target="slide24.xml"/><Relationship Id="rId100" Type="http://schemas.openxmlformats.org/officeDocument/2006/relationships/slide" Target="slide47.xml"/><Relationship Id="rId8" Type="http://schemas.openxmlformats.org/officeDocument/2006/relationships/tags" Target="../tags/tag1053.xml"/><Relationship Id="rId51" Type="http://schemas.openxmlformats.org/officeDocument/2006/relationships/tags" Target="../tags/tag1096.xml"/><Relationship Id="rId72" Type="http://schemas.openxmlformats.org/officeDocument/2006/relationships/slide" Target="slide19.xml"/><Relationship Id="rId80" Type="http://schemas.openxmlformats.org/officeDocument/2006/relationships/slide" Target="slide27.xml"/><Relationship Id="rId85" Type="http://schemas.openxmlformats.org/officeDocument/2006/relationships/slide" Target="slide32.xml"/><Relationship Id="rId93" Type="http://schemas.openxmlformats.org/officeDocument/2006/relationships/slide" Target="slide39.xml"/><Relationship Id="rId98" Type="http://schemas.openxmlformats.org/officeDocument/2006/relationships/slide" Target="slide45.xml"/><Relationship Id="rId3" Type="http://schemas.openxmlformats.org/officeDocument/2006/relationships/tags" Target="../tags/tag1048.xml"/><Relationship Id="rId12" Type="http://schemas.openxmlformats.org/officeDocument/2006/relationships/tags" Target="../tags/tag1057.xml"/><Relationship Id="rId17" Type="http://schemas.openxmlformats.org/officeDocument/2006/relationships/tags" Target="../tags/tag1062.xml"/><Relationship Id="rId25" Type="http://schemas.openxmlformats.org/officeDocument/2006/relationships/tags" Target="../tags/tag1070.xml"/><Relationship Id="rId33" Type="http://schemas.openxmlformats.org/officeDocument/2006/relationships/tags" Target="../tags/tag1078.xml"/><Relationship Id="rId38" Type="http://schemas.openxmlformats.org/officeDocument/2006/relationships/tags" Target="../tags/tag1083.xml"/><Relationship Id="rId46" Type="http://schemas.openxmlformats.org/officeDocument/2006/relationships/tags" Target="../tags/tag1091.xml"/><Relationship Id="rId59" Type="http://schemas.openxmlformats.org/officeDocument/2006/relationships/slide" Target="slide6.xml"/><Relationship Id="rId67" Type="http://schemas.openxmlformats.org/officeDocument/2006/relationships/slide" Target="slide14.xml"/><Relationship Id="rId20" Type="http://schemas.openxmlformats.org/officeDocument/2006/relationships/tags" Target="../tags/tag1065.xml"/><Relationship Id="rId41" Type="http://schemas.openxmlformats.org/officeDocument/2006/relationships/tags" Target="../tags/tag1086.xml"/><Relationship Id="rId54" Type="http://schemas.openxmlformats.org/officeDocument/2006/relationships/slide" Target="slide1.xml"/><Relationship Id="rId62" Type="http://schemas.openxmlformats.org/officeDocument/2006/relationships/slide" Target="slide9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0.xml"/><Relationship Id="rId88" Type="http://schemas.openxmlformats.org/officeDocument/2006/relationships/slide" Target="slide40.xml"/><Relationship Id="rId91" Type="http://schemas.openxmlformats.org/officeDocument/2006/relationships/slide" Target="slide37.xml"/><Relationship Id="rId96" Type="http://schemas.openxmlformats.org/officeDocument/2006/relationships/slide" Target="slide43.xml"/><Relationship Id="rId1" Type="http://schemas.openxmlformats.org/officeDocument/2006/relationships/tags" Target="../tags/tag1046.xml"/><Relationship Id="rId6" Type="http://schemas.openxmlformats.org/officeDocument/2006/relationships/tags" Target="../tags/tag1051.xml"/><Relationship Id="rId15" Type="http://schemas.openxmlformats.org/officeDocument/2006/relationships/tags" Target="../tags/tag1060.xml"/><Relationship Id="rId23" Type="http://schemas.openxmlformats.org/officeDocument/2006/relationships/tags" Target="../tags/tag1068.xml"/><Relationship Id="rId28" Type="http://schemas.openxmlformats.org/officeDocument/2006/relationships/tags" Target="../tags/tag1073.xml"/><Relationship Id="rId36" Type="http://schemas.openxmlformats.org/officeDocument/2006/relationships/tags" Target="../tags/tag1081.xml"/><Relationship Id="rId49" Type="http://schemas.openxmlformats.org/officeDocument/2006/relationships/tags" Target="../tags/tag1094.xml"/><Relationship Id="rId57" Type="http://schemas.openxmlformats.org/officeDocument/2006/relationships/slide" Target="slide4.xml"/><Relationship Id="rId10" Type="http://schemas.openxmlformats.org/officeDocument/2006/relationships/tags" Target="../tags/tag1055.xml"/><Relationship Id="rId31" Type="http://schemas.openxmlformats.org/officeDocument/2006/relationships/tags" Target="../tags/tag1076.xml"/><Relationship Id="rId44" Type="http://schemas.openxmlformats.org/officeDocument/2006/relationships/tags" Target="../tags/tag1089.xml"/><Relationship Id="rId52" Type="http://schemas.openxmlformats.org/officeDocument/2006/relationships/tags" Target="../tags/tag109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6.xml"/><Relationship Id="rId101" Type="http://schemas.openxmlformats.org/officeDocument/2006/relationships/image" Target="../media/image2.png"/><Relationship Id="rId4" Type="http://schemas.openxmlformats.org/officeDocument/2006/relationships/tags" Target="../tags/tag1049.xml"/><Relationship Id="rId9" Type="http://schemas.openxmlformats.org/officeDocument/2006/relationships/tags" Target="../tags/tag1054.xml"/><Relationship Id="rId13" Type="http://schemas.openxmlformats.org/officeDocument/2006/relationships/tags" Target="../tags/tag1058.xml"/><Relationship Id="rId18" Type="http://schemas.openxmlformats.org/officeDocument/2006/relationships/tags" Target="../tags/tag1063.xml"/><Relationship Id="rId39" Type="http://schemas.openxmlformats.org/officeDocument/2006/relationships/tags" Target="../tags/tag1084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tags" Target="../tags/tag1123.xml"/><Relationship Id="rId21" Type="http://schemas.openxmlformats.org/officeDocument/2006/relationships/tags" Target="../tags/tag1118.xml"/><Relationship Id="rId34" Type="http://schemas.openxmlformats.org/officeDocument/2006/relationships/tags" Target="../tags/tag1131.xml"/><Relationship Id="rId42" Type="http://schemas.openxmlformats.org/officeDocument/2006/relationships/tags" Target="../tags/tag1139.xml"/><Relationship Id="rId47" Type="http://schemas.openxmlformats.org/officeDocument/2006/relationships/tags" Target="../tags/tag1144.xml"/><Relationship Id="rId50" Type="http://schemas.openxmlformats.org/officeDocument/2006/relationships/tags" Target="../tags/tag1147.xml"/><Relationship Id="rId55" Type="http://schemas.openxmlformats.org/officeDocument/2006/relationships/hyperlink" Target="https://blog.stata.com/2016/05/26/gelman-rubin-convergence-diagnostic-using-multiple-chains/" TargetMode="Externa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104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099.xml"/><Relationship Id="rId16" Type="http://schemas.openxmlformats.org/officeDocument/2006/relationships/tags" Target="../tags/tag1113.xml"/><Relationship Id="rId29" Type="http://schemas.openxmlformats.org/officeDocument/2006/relationships/tags" Target="../tags/tag1126.xml"/><Relationship Id="rId11" Type="http://schemas.openxmlformats.org/officeDocument/2006/relationships/tags" Target="../tags/tag1108.xml"/><Relationship Id="rId24" Type="http://schemas.openxmlformats.org/officeDocument/2006/relationships/tags" Target="../tags/tag1121.xml"/><Relationship Id="rId32" Type="http://schemas.openxmlformats.org/officeDocument/2006/relationships/tags" Target="../tags/tag1129.xml"/><Relationship Id="rId37" Type="http://schemas.openxmlformats.org/officeDocument/2006/relationships/tags" Target="../tags/tag1134.xml"/><Relationship Id="rId40" Type="http://schemas.openxmlformats.org/officeDocument/2006/relationships/tags" Target="../tags/tag1137.xml"/><Relationship Id="rId45" Type="http://schemas.openxmlformats.org/officeDocument/2006/relationships/tags" Target="../tags/tag1142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102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116.xml"/><Relationship Id="rId14" Type="http://schemas.openxmlformats.org/officeDocument/2006/relationships/tags" Target="../tags/tag1111.xml"/><Relationship Id="rId22" Type="http://schemas.openxmlformats.org/officeDocument/2006/relationships/tags" Target="../tags/tag1119.xml"/><Relationship Id="rId27" Type="http://schemas.openxmlformats.org/officeDocument/2006/relationships/tags" Target="../tags/tag1124.xml"/><Relationship Id="rId30" Type="http://schemas.openxmlformats.org/officeDocument/2006/relationships/tags" Target="../tags/tag1127.xml"/><Relationship Id="rId35" Type="http://schemas.openxmlformats.org/officeDocument/2006/relationships/tags" Target="../tags/tag1132.xml"/><Relationship Id="rId43" Type="http://schemas.openxmlformats.org/officeDocument/2006/relationships/tags" Target="../tags/tag1140.xml"/><Relationship Id="rId48" Type="http://schemas.openxmlformats.org/officeDocument/2006/relationships/tags" Target="../tags/tag1145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105.xml"/><Relationship Id="rId51" Type="http://schemas.openxmlformats.org/officeDocument/2006/relationships/tags" Target="../tags/tag1148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100.xml"/><Relationship Id="rId12" Type="http://schemas.openxmlformats.org/officeDocument/2006/relationships/tags" Target="../tags/tag1109.xml"/><Relationship Id="rId17" Type="http://schemas.openxmlformats.org/officeDocument/2006/relationships/tags" Target="../tags/tag1114.xml"/><Relationship Id="rId25" Type="http://schemas.openxmlformats.org/officeDocument/2006/relationships/tags" Target="../tags/tag1122.xml"/><Relationship Id="rId33" Type="http://schemas.openxmlformats.org/officeDocument/2006/relationships/tags" Target="../tags/tag1130.xml"/><Relationship Id="rId38" Type="http://schemas.openxmlformats.org/officeDocument/2006/relationships/tags" Target="../tags/tag1135.xml"/><Relationship Id="rId46" Type="http://schemas.openxmlformats.org/officeDocument/2006/relationships/tags" Target="../tags/tag1143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117.xml"/><Relationship Id="rId41" Type="http://schemas.openxmlformats.org/officeDocument/2006/relationships/tags" Target="../tags/tag1138.xml"/><Relationship Id="rId54" Type="http://schemas.openxmlformats.org/officeDocument/2006/relationships/image" Target="../media/image17.png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098.xml"/><Relationship Id="rId6" Type="http://schemas.openxmlformats.org/officeDocument/2006/relationships/tags" Target="../tags/tag1103.xml"/><Relationship Id="rId15" Type="http://schemas.openxmlformats.org/officeDocument/2006/relationships/tags" Target="../tags/tag1112.xml"/><Relationship Id="rId23" Type="http://schemas.openxmlformats.org/officeDocument/2006/relationships/tags" Target="../tags/tag1120.xml"/><Relationship Id="rId28" Type="http://schemas.openxmlformats.org/officeDocument/2006/relationships/tags" Target="../tags/tag1125.xml"/><Relationship Id="rId36" Type="http://schemas.openxmlformats.org/officeDocument/2006/relationships/tags" Target="../tags/tag1133.xml"/><Relationship Id="rId49" Type="http://schemas.openxmlformats.org/officeDocument/2006/relationships/tags" Target="../tags/tag1146.xml"/><Relationship Id="rId57" Type="http://schemas.openxmlformats.org/officeDocument/2006/relationships/slide" Target="slide2.xml"/><Relationship Id="rId10" Type="http://schemas.openxmlformats.org/officeDocument/2006/relationships/tags" Target="../tags/tag1107.xml"/><Relationship Id="rId31" Type="http://schemas.openxmlformats.org/officeDocument/2006/relationships/tags" Target="../tags/tag1128.xml"/><Relationship Id="rId44" Type="http://schemas.openxmlformats.org/officeDocument/2006/relationships/tags" Target="../tags/tag1141.xml"/><Relationship Id="rId52" Type="http://schemas.openxmlformats.org/officeDocument/2006/relationships/tags" Target="../tags/tag1149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101.xml"/><Relationship Id="rId9" Type="http://schemas.openxmlformats.org/officeDocument/2006/relationships/tags" Target="../tags/tag1106.xml"/><Relationship Id="rId13" Type="http://schemas.openxmlformats.org/officeDocument/2006/relationships/tags" Target="../tags/tag1110.xml"/><Relationship Id="rId18" Type="http://schemas.openxmlformats.org/officeDocument/2006/relationships/tags" Target="../tags/tag1115.xml"/><Relationship Id="rId39" Type="http://schemas.openxmlformats.org/officeDocument/2006/relationships/tags" Target="../tags/tag1136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tags" Target="../tags/tag1175.xml"/><Relationship Id="rId21" Type="http://schemas.openxmlformats.org/officeDocument/2006/relationships/tags" Target="../tags/tag1170.xml"/><Relationship Id="rId42" Type="http://schemas.openxmlformats.org/officeDocument/2006/relationships/tags" Target="../tags/tag1191.xml"/><Relationship Id="rId47" Type="http://schemas.openxmlformats.org/officeDocument/2006/relationships/tags" Target="../tags/tag1196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1156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1151.xml"/><Relationship Id="rId16" Type="http://schemas.openxmlformats.org/officeDocument/2006/relationships/tags" Target="../tags/tag1165.xml"/><Relationship Id="rId29" Type="http://schemas.openxmlformats.org/officeDocument/2006/relationships/tags" Target="../tags/tag1178.xml"/><Relationship Id="rId11" Type="http://schemas.openxmlformats.org/officeDocument/2006/relationships/tags" Target="../tags/tag1160.xml"/><Relationship Id="rId24" Type="http://schemas.openxmlformats.org/officeDocument/2006/relationships/tags" Target="../tags/tag1173.xml"/><Relationship Id="rId32" Type="http://schemas.openxmlformats.org/officeDocument/2006/relationships/tags" Target="../tags/tag1181.xml"/><Relationship Id="rId37" Type="http://schemas.openxmlformats.org/officeDocument/2006/relationships/tags" Target="../tags/tag1186.xml"/><Relationship Id="rId40" Type="http://schemas.openxmlformats.org/officeDocument/2006/relationships/tags" Target="../tags/tag1189.xml"/><Relationship Id="rId45" Type="http://schemas.openxmlformats.org/officeDocument/2006/relationships/tags" Target="../tags/tag1194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1154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1168.xml"/><Relationship Id="rId14" Type="http://schemas.openxmlformats.org/officeDocument/2006/relationships/tags" Target="../tags/tag1163.xml"/><Relationship Id="rId22" Type="http://schemas.openxmlformats.org/officeDocument/2006/relationships/tags" Target="../tags/tag1171.xml"/><Relationship Id="rId27" Type="http://schemas.openxmlformats.org/officeDocument/2006/relationships/tags" Target="../tags/tag1176.xml"/><Relationship Id="rId30" Type="http://schemas.openxmlformats.org/officeDocument/2006/relationships/tags" Target="../tags/tag1179.xml"/><Relationship Id="rId35" Type="http://schemas.openxmlformats.org/officeDocument/2006/relationships/tags" Target="../tags/tag1184.xml"/><Relationship Id="rId43" Type="http://schemas.openxmlformats.org/officeDocument/2006/relationships/tags" Target="../tags/tag1192.xml"/><Relationship Id="rId48" Type="http://schemas.openxmlformats.org/officeDocument/2006/relationships/tags" Target="../tags/tag1197.xml"/><Relationship Id="rId56" Type="http://schemas.openxmlformats.org/officeDocument/2006/relationships/image" Target="../media/image19.pn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1157.xml"/><Relationship Id="rId51" Type="http://schemas.openxmlformats.org/officeDocument/2006/relationships/tags" Target="../tags/tag1200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1152.xml"/><Relationship Id="rId12" Type="http://schemas.openxmlformats.org/officeDocument/2006/relationships/tags" Target="../tags/tag1161.xml"/><Relationship Id="rId17" Type="http://schemas.openxmlformats.org/officeDocument/2006/relationships/tags" Target="../tags/tag1166.xml"/><Relationship Id="rId25" Type="http://schemas.openxmlformats.org/officeDocument/2006/relationships/tags" Target="../tags/tag1174.xml"/><Relationship Id="rId33" Type="http://schemas.openxmlformats.org/officeDocument/2006/relationships/tags" Target="../tags/tag1182.xml"/><Relationship Id="rId38" Type="http://schemas.openxmlformats.org/officeDocument/2006/relationships/tags" Target="../tags/tag1187.xml"/><Relationship Id="rId46" Type="http://schemas.openxmlformats.org/officeDocument/2006/relationships/tags" Target="../tags/tag1195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1169.xml"/><Relationship Id="rId41" Type="http://schemas.openxmlformats.org/officeDocument/2006/relationships/tags" Target="../tags/tag1190.xml"/><Relationship Id="rId54" Type="http://schemas.openxmlformats.org/officeDocument/2006/relationships/notesSlide" Target="../notesSlides/notesSlide16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1150.xml"/><Relationship Id="rId6" Type="http://schemas.openxmlformats.org/officeDocument/2006/relationships/tags" Target="../tags/tag1155.xml"/><Relationship Id="rId15" Type="http://schemas.openxmlformats.org/officeDocument/2006/relationships/tags" Target="../tags/tag1164.xml"/><Relationship Id="rId23" Type="http://schemas.openxmlformats.org/officeDocument/2006/relationships/tags" Target="../tags/tag1172.xml"/><Relationship Id="rId28" Type="http://schemas.openxmlformats.org/officeDocument/2006/relationships/tags" Target="../tags/tag1177.xml"/><Relationship Id="rId36" Type="http://schemas.openxmlformats.org/officeDocument/2006/relationships/tags" Target="../tags/tag1185.xml"/><Relationship Id="rId49" Type="http://schemas.openxmlformats.org/officeDocument/2006/relationships/tags" Target="../tags/tag1198.xml"/><Relationship Id="rId57" Type="http://schemas.openxmlformats.org/officeDocument/2006/relationships/slide" Target="slide1.xml"/><Relationship Id="rId10" Type="http://schemas.openxmlformats.org/officeDocument/2006/relationships/tags" Target="../tags/tag1159.xml"/><Relationship Id="rId31" Type="http://schemas.openxmlformats.org/officeDocument/2006/relationships/tags" Target="../tags/tag1180.xml"/><Relationship Id="rId44" Type="http://schemas.openxmlformats.org/officeDocument/2006/relationships/tags" Target="../tags/tag1193.xml"/><Relationship Id="rId52" Type="http://schemas.openxmlformats.org/officeDocument/2006/relationships/tags" Target="../tags/tag1201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1153.xml"/><Relationship Id="rId9" Type="http://schemas.openxmlformats.org/officeDocument/2006/relationships/tags" Target="../tags/tag1158.xml"/><Relationship Id="rId13" Type="http://schemas.openxmlformats.org/officeDocument/2006/relationships/tags" Target="../tags/tag1162.xml"/><Relationship Id="rId18" Type="http://schemas.openxmlformats.org/officeDocument/2006/relationships/tags" Target="../tags/tag1167.xml"/><Relationship Id="rId39" Type="http://schemas.openxmlformats.org/officeDocument/2006/relationships/tags" Target="../tags/tag1188.xml"/><Relationship Id="rId34" Type="http://schemas.openxmlformats.org/officeDocument/2006/relationships/tags" Target="../tags/tag1183.xml"/><Relationship Id="rId50" Type="http://schemas.openxmlformats.org/officeDocument/2006/relationships/tags" Target="../tags/tag1199.xml"/><Relationship Id="rId55" Type="http://schemas.openxmlformats.org/officeDocument/2006/relationships/image" Target="../media/image18.png"/><Relationship Id="rId76" Type="http://schemas.openxmlformats.org/officeDocument/2006/relationships/slide" Target="slide20.xml"/><Relationship Id="rId97" Type="http://schemas.openxmlformats.org/officeDocument/2006/relationships/slide" Target="slide41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tags" Target="../tags/tag1227.xml"/><Relationship Id="rId21" Type="http://schemas.openxmlformats.org/officeDocument/2006/relationships/tags" Target="../tags/tag1222.xml"/><Relationship Id="rId34" Type="http://schemas.openxmlformats.org/officeDocument/2006/relationships/tags" Target="../tags/tag1235.xml"/><Relationship Id="rId42" Type="http://schemas.openxmlformats.org/officeDocument/2006/relationships/tags" Target="../tags/tag1243.xml"/><Relationship Id="rId47" Type="http://schemas.openxmlformats.org/officeDocument/2006/relationships/tags" Target="../tags/tag1248.xml"/><Relationship Id="rId50" Type="http://schemas.openxmlformats.org/officeDocument/2006/relationships/tags" Target="../tags/tag1251.xml"/><Relationship Id="rId55" Type="http://schemas.openxmlformats.org/officeDocument/2006/relationships/image" Target="../media/image21.pn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208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203.xml"/><Relationship Id="rId16" Type="http://schemas.openxmlformats.org/officeDocument/2006/relationships/tags" Target="../tags/tag1217.xml"/><Relationship Id="rId29" Type="http://schemas.openxmlformats.org/officeDocument/2006/relationships/tags" Target="../tags/tag1230.xml"/><Relationship Id="rId11" Type="http://schemas.openxmlformats.org/officeDocument/2006/relationships/tags" Target="../tags/tag1212.xml"/><Relationship Id="rId24" Type="http://schemas.openxmlformats.org/officeDocument/2006/relationships/tags" Target="../tags/tag1225.xml"/><Relationship Id="rId32" Type="http://schemas.openxmlformats.org/officeDocument/2006/relationships/tags" Target="../tags/tag1233.xml"/><Relationship Id="rId37" Type="http://schemas.openxmlformats.org/officeDocument/2006/relationships/tags" Target="../tags/tag1238.xml"/><Relationship Id="rId40" Type="http://schemas.openxmlformats.org/officeDocument/2006/relationships/tags" Target="../tags/tag1241.xml"/><Relationship Id="rId45" Type="http://schemas.openxmlformats.org/officeDocument/2006/relationships/tags" Target="../tags/tag1246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206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220.xml"/><Relationship Id="rId14" Type="http://schemas.openxmlformats.org/officeDocument/2006/relationships/tags" Target="../tags/tag1215.xml"/><Relationship Id="rId22" Type="http://schemas.openxmlformats.org/officeDocument/2006/relationships/tags" Target="../tags/tag1223.xml"/><Relationship Id="rId27" Type="http://schemas.openxmlformats.org/officeDocument/2006/relationships/tags" Target="../tags/tag1228.xml"/><Relationship Id="rId30" Type="http://schemas.openxmlformats.org/officeDocument/2006/relationships/tags" Target="../tags/tag1231.xml"/><Relationship Id="rId35" Type="http://schemas.openxmlformats.org/officeDocument/2006/relationships/tags" Target="../tags/tag1236.xml"/><Relationship Id="rId43" Type="http://schemas.openxmlformats.org/officeDocument/2006/relationships/tags" Target="../tags/tag1244.xml"/><Relationship Id="rId48" Type="http://schemas.openxmlformats.org/officeDocument/2006/relationships/tags" Target="../tags/tag1249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209.xml"/><Relationship Id="rId51" Type="http://schemas.openxmlformats.org/officeDocument/2006/relationships/tags" Target="../tags/tag1252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204.xml"/><Relationship Id="rId12" Type="http://schemas.openxmlformats.org/officeDocument/2006/relationships/tags" Target="../tags/tag1213.xml"/><Relationship Id="rId17" Type="http://schemas.openxmlformats.org/officeDocument/2006/relationships/tags" Target="../tags/tag1218.xml"/><Relationship Id="rId25" Type="http://schemas.openxmlformats.org/officeDocument/2006/relationships/tags" Target="../tags/tag1226.xml"/><Relationship Id="rId33" Type="http://schemas.openxmlformats.org/officeDocument/2006/relationships/tags" Target="../tags/tag1234.xml"/><Relationship Id="rId38" Type="http://schemas.openxmlformats.org/officeDocument/2006/relationships/tags" Target="../tags/tag1239.xml"/><Relationship Id="rId46" Type="http://schemas.openxmlformats.org/officeDocument/2006/relationships/tags" Target="../tags/tag1247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221.xml"/><Relationship Id="rId41" Type="http://schemas.openxmlformats.org/officeDocument/2006/relationships/tags" Target="../tags/tag1242.xml"/><Relationship Id="rId54" Type="http://schemas.openxmlformats.org/officeDocument/2006/relationships/image" Target="../media/image20.png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202.xml"/><Relationship Id="rId6" Type="http://schemas.openxmlformats.org/officeDocument/2006/relationships/tags" Target="../tags/tag1207.xml"/><Relationship Id="rId15" Type="http://schemas.openxmlformats.org/officeDocument/2006/relationships/tags" Target="../tags/tag1216.xml"/><Relationship Id="rId23" Type="http://schemas.openxmlformats.org/officeDocument/2006/relationships/tags" Target="../tags/tag1224.xml"/><Relationship Id="rId28" Type="http://schemas.openxmlformats.org/officeDocument/2006/relationships/tags" Target="../tags/tag1229.xml"/><Relationship Id="rId36" Type="http://schemas.openxmlformats.org/officeDocument/2006/relationships/tags" Target="../tags/tag1237.xml"/><Relationship Id="rId49" Type="http://schemas.openxmlformats.org/officeDocument/2006/relationships/tags" Target="../tags/tag1250.xml"/><Relationship Id="rId57" Type="http://schemas.openxmlformats.org/officeDocument/2006/relationships/slide" Target="slide2.xml"/><Relationship Id="rId10" Type="http://schemas.openxmlformats.org/officeDocument/2006/relationships/tags" Target="../tags/tag1211.xml"/><Relationship Id="rId31" Type="http://schemas.openxmlformats.org/officeDocument/2006/relationships/tags" Target="../tags/tag1232.xml"/><Relationship Id="rId44" Type="http://schemas.openxmlformats.org/officeDocument/2006/relationships/tags" Target="../tags/tag1245.xml"/><Relationship Id="rId52" Type="http://schemas.openxmlformats.org/officeDocument/2006/relationships/tags" Target="../tags/tag1253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205.xml"/><Relationship Id="rId9" Type="http://schemas.openxmlformats.org/officeDocument/2006/relationships/tags" Target="../tags/tag1210.xml"/><Relationship Id="rId13" Type="http://schemas.openxmlformats.org/officeDocument/2006/relationships/tags" Target="../tags/tag1214.xml"/><Relationship Id="rId18" Type="http://schemas.openxmlformats.org/officeDocument/2006/relationships/tags" Target="../tags/tag1219.xml"/><Relationship Id="rId39" Type="http://schemas.openxmlformats.org/officeDocument/2006/relationships/tags" Target="../tags/tag1240.xml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tags" Target="../tags/tag1279.xml"/><Relationship Id="rId21" Type="http://schemas.openxmlformats.org/officeDocument/2006/relationships/tags" Target="../tags/tag1274.xml"/><Relationship Id="rId34" Type="http://schemas.openxmlformats.org/officeDocument/2006/relationships/tags" Target="../tags/tag1287.xml"/><Relationship Id="rId42" Type="http://schemas.openxmlformats.org/officeDocument/2006/relationships/tags" Target="../tags/tag1295.xml"/><Relationship Id="rId47" Type="http://schemas.openxmlformats.org/officeDocument/2006/relationships/tags" Target="../tags/tag1300.xml"/><Relationship Id="rId50" Type="http://schemas.openxmlformats.org/officeDocument/2006/relationships/tags" Target="../tags/tag1303.xml"/><Relationship Id="rId55" Type="http://schemas.openxmlformats.org/officeDocument/2006/relationships/image" Target="../media/image3.jp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260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255.xml"/><Relationship Id="rId16" Type="http://schemas.openxmlformats.org/officeDocument/2006/relationships/tags" Target="../tags/tag1269.xml"/><Relationship Id="rId29" Type="http://schemas.openxmlformats.org/officeDocument/2006/relationships/tags" Target="../tags/tag1282.xml"/><Relationship Id="rId11" Type="http://schemas.openxmlformats.org/officeDocument/2006/relationships/tags" Target="../tags/tag1264.xml"/><Relationship Id="rId24" Type="http://schemas.openxmlformats.org/officeDocument/2006/relationships/tags" Target="../tags/tag1277.xml"/><Relationship Id="rId32" Type="http://schemas.openxmlformats.org/officeDocument/2006/relationships/tags" Target="../tags/tag1285.xml"/><Relationship Id="rId37" Type="http://schemas.openxmlformats.org/officeDocument/2006/relationships/tags" Target="../tags/tag1290.xml"/><Relationship Id="rId40" Type="http://schemas.openxmlformats.org/officeDocument/2006/relationships/tags" Target="../tags/tag1293.xml"/><Relationship Id="rId45" Type="http://schemas.openxmlformats.org/officeDocument/2006/relationships/tags" Target="../tags/tag1298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258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272.xml"/><Relationship Id="rId14" Type="http://schemas.openxmlformats.org/officeDocument/2006/relationships/tags" Target="../tags/tag1267.xml"/><Relationship Id="rId22" Type="http://schemas.openxmlformats.org/officeDocument/2006/relationships/tags" Target="../tags/tag1275.xml"/><Relationship Id="rId27" Type="http://schemas.openxmlformats.org/officeDocument/2006/relationships/tags" Target="../tags/tag1280.xml"/><Relationship Id="rId30" Type="http://schemas.openxmlformats.org/officeDocument/2006/relationships/tags" Target="../tags/tag1283.xml"/><Relationship Id="rId35" Type="http://schemas.openxmlformats.org/officeDocument/2006/relationships/tags" Target="../tags/tag1288.xml"/><Relationship Id="rId43" Type="http://schemas.openxmlformats.org/officeDocument/2006/relationships/tags" Target="../tags/tag1296.xml"/><Relationship Id="rId48" Type="http://schemas.openxmlformats.org/officeDocument/2006/relationships/tags" Target="../tags/tag1301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261.xml"/><Relationship Id="rId51" Type="http://schemas.openxmlformats.org/officeDocument/2006/relationships/tags" Target="../tags/tag1304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256.xml"/><Relationship Id="rId12" Type="http://schemas.openxmlformats.org/officeDocument/2006/relationships/tags" Target="../tags/tag1265.xml"/><Relationship Id="rId17" Type="http://schemas.openxmlformats.org/officeDocument/2006/relationships/tags" Target="../tags/tag1270.xml"/><Relationship Id="rId25" Type="http://schemas.openxmlformats.org/officeDocument/2006/relationships/tags" Target="../tags/tag1278.xml"/><Relationship Id="rId33" Type="http://schemas.openxmlformats.org/officeDocument/2006/relationships/tags" Target="../tags/tag1286.xml"/><Relationship Id="rId38" Type="http://schemas.openxmlformats.org/officeDocument/2006/relationships/tags" Target="../tags/tag1291.xml"/><Relationship Id="rId46" Type="http://schemas.openxmlformats.org/officeDocument/2006/relationships/tags" Target="../tags/tag1299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273.xml"/><Relationship Id="rId41" Type="http://schemas.openxmlformats.org/officeDocument/2006/relationships/tags" Target="../tags/tag1294.xml"/><Relationship Id="rId54" Type="http://schemas.openxmlformats.org/officeDocument/2006/relationships/notesSlide" Target="../notesSlides/notesSlide17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254.xml"/><Relationship Id="rId6" Type="http://schemas.openxmlformats.org/officeDocument/2006/relationships/tags" Target="../tags/tag1259.xml"/><Relationship Id="rId15" Type="http://schemas.openxmlformats.org/officeDocument/2006/relationships/tags" Target="../tags/tag1268.xml"/><Relationship Id="rId23" Type="http://schemas.openxmlformats.org/officeDocument/2006/relationships/tags" Target="../tags/tag1276.xml"/><Relationship Id="rId28" Type="http://schemas.openxmlformats.org/officeDocument/2006/relationships/tags" Target="../tags/tag1281.xml"/><Relationship Id="rId36" Type="http://schemas.openxmlformats.org/officeDocument/2006/relationships/tags" Target="../tags/tag1289.xml"/><Relationship Id="rId49" Type="http://schemas.openxmlformats.org/officeDocument/2006/relationships/tags" Target="../tags/tag1302.xml"/><Relationship Id="rId57" Type="http://schemas.openxmlformats.org/officeDocument/2006/relationships/slide" Target="slide2.xml"/><Relationship Id="rId10" Type="http://schemas.openxmlformats.org/officeDocument/2006/relationships/tags" Target="../tags/tag1263.xml"/><Relationship Id="rId31" Type="http://schemas.openxmlformats.org/officeDocument/2006/relationships/tags" Target="../tags/tag1284.xml"/><Relationship Id="rId44" Type="http://schemas.openxmlformats.org/officeDocument/2006/relationships/tags" Target="../tags/tag1297.xml"/><Relationship Id="rId52" Type="http://schemas.openxmlformats.org/officeDocument/2006/relationships/tags" Target="../tags/tag1305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257.xml"/><Relationship Id="rId9" Type="http://schemas.openxmlformats.org/officeDocument/2006/relationships/tags" Target="../tags/tag1262.xml"/><Relationship Id="rId13" Type="http://schemas.openxmlformats.org/officeDocument/2006/relationships/tags" Target="../tags/tag1266.xml"/><Relationship Id="rId18" Type="http://schemas.openxmlformats.org/officeDocument/2006/relationships/tags" Target="../tags/tag1271.xml"/><Relationship Id="rId39" Type="http://schemas.openxmlformats.org/officeDocument/2006/relationships/tags" Target="../tags/tag1292.xml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331.xml"/><Relationship Id="rId21" Type="http://schemas.openxmlformats.org/officeDocument/2006/relationships/tags" Target="../tags/tag1326.xml"/><Relationship Id="rId34" Type="http://schemas.openxmlformats.org/officeDocument/2006/relationships/tags" Target="../tags/tag1339.xml"/><Relationship Id="rId42" Type="http://schemas.openxmlformats.org/officeDocument/2006/relationships/tags" Target="../tags/tag1347.xml"/><Relationship Id="rId47" Type="http://schemas.openxmlformats.org/officeDocument/2006/relationships/tags" Target="../tags/tag1352.xml"/><Relationship Id="rId50" Type="http://schemas.openxmlformats.org/officeDocument/2006/relationships/tags" Target="../tags/tag1355.xml"/><Relationship Id="rId55" Type="http://schemas.openxmlformats.org/officeDocument/2006/relationships/image" Target="../media/image3.jp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312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307.xml"/><Relationship Id="rId16" Type="http://schemas.openxmlformats.org/officeDocument/2006/relationships/tags" Target="../tags/tag1321.xml"/><Relationship Id="rId29" Type="http://schemas.openxmlformats.org/officeDocument/2006/relationships/tags" Target="../tags/tag1334.xml"/><Relationship Id="rId11" Type="http://schemas.openxmlformats.org/officeDocument/2006/relationships/tags" Target="../tags/tag1316.xml"/><Relationship Id="rId24" Type="http://schemas.openxmlformats.org/officeDocument/2006/relationships/tags" Target="../tags/tag1329.xml"/><Relationship Id="rId32" Type="http://schemas.openxmlformats.org/officeDocument/2006/relationships/tags" Target="../tags/tag1337.xml"/><Relationship Id="rId37" Type="http://schemas.openxmlformats.org/officeDocument/2006/relationships/tags" Target="../tags/tag1342.xml"/><Relationship Id="rId40" Type="http://schemas.openxmlformats.org/officeDocument/2006/relationships/tags" Target="../tags/tag1345.xml"/><Relationship Id="rId45" Type="http://schemas.openxmlformats.org/officeDocument/2006/relationships/tags" Target="../tags/tag1350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310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324.xml"/><Relationship Id="rId14" Type="http://schemas.openxmlformats.org/officeDocument/2006/relationships/tags" Target="../tags/tag1319.xml"/><Relationship Id="rId22" Type="http://schemas.openxmlformats.org/officeDocument/2006/relationships/tags" Target="../tags/tag1327.xml"/><Relationship Id="rId27" Type="http://schemas.openxmlformats.org/officeDocument/2006/relationships/tags" Target="../tags/tag1332.xml"/><Relationship Id="rId30" Type="http://schemas.openxmlformats.org/officeDocument/2006/relationships/tags" Target="../tags/tag1335.xml"/><Relationship Id="rId35" Type="http://schemas.openxmlformats.org/officeDocument/2006/relationships/tags" Target="../tags/tag1340.xml"/><Relationship Id="rId43" Type="http://schemas.openxmlformats.org/officeDocument/2006/relationships/tags" Target="../tags/tag1348.xml"/><Relationship Id="rId48" Type="http://schemas.openxmlformats.org/officeDocument/2006/relationships/tags" Target="../tags/tag1353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313.xml"/><Relationship Id="rId51" Type="http://schemas.openxmlformats.org/officeDocument/2006/relationships/tags" Target="../tags/tag1356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308.xml"/><Relationship Id="rId12" Type="http://schemas.openxmlformats.org/officeDocument/2006/relationships/tags" Target="../tags/tag1317.xml"/><Relationship Id="rId17" Type="http://schemas.openxmlformats.org/officeDocument/2006/relationships/tags" Target="../tags/tag1322.xml"/><Relationship Id="rId25" Type="http://schemas.openxmlformats.org/officeDocument/2006/relationships/tags" Target="../tags/tag1330.xml"/><Relationship Id="rId33" Type="http://schemas.openxmlformats.org/officeDocument/2006/relationships/tags" Target="../tags/tag1338.xml"/><Relationship Id="rId38" Type="http://schemas.openxmlformats.org/officeDocument/2006/relationships/tags" Target="../tags/tag1343.xml"/><Relationship Id="rId46" Type="http://schemas.openxmlformats.org/officeDocument/2006/relationships/tags" Target="../tags/tag1351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325.xml"/><Relationship Id="rId41" Type="http://schemas.openxmlformats.org/officeDocument/2006/relationships/tags" Target="../tags/tag1346.xml"/><Relationship Id="rId54" Type="http://schemas.openxmlformats.org/officeDocument/2006/relationships/notesSlide" Target="../notesSlides/notesSlide18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306.xml"/><Relationship Id="rId6" Type="http://schemas.openxmlformats.org/officeDocument/2006/relationships/tags" Target="../tags/tag1311.xml"/><Relationship Id="rId15" Type="http://schemas.openxmlformats.org/officeDocument/2006/relationships/tags" Target="../tags/tag1320.xml"/><Relationship Id="rId23" Type="http://schemas.openxmlformats.org/officeDocument/2006/relationships/tags" Target="../tags/tag1328.xml"/><Relationship Id="rId28" Type="http://schemas.openxmlformats.org/officeDocument/2006/relationships/tags" Target="../tags/tag1333.xml"/><Relationship Id="rId36" Type="http://schemas.openxmlformats.org/officeDocument/2006/relationships/tags" Target="../tags/tag1341.xml"/><Relationship Id="rId49" Type="http://schemas.openxmlformats.org/officeDocument/2006/relationships/tags" Target="../tags/tag1354.xml"/><Relationship Id="rId57" Type="http://schemas.openxmlformats.org/officeDocument/2006/relationships/slide" Target="slide2.xml"/><Relationship Id="rId10" Type="http://schemas.openxmlformats.org/officeDocument/2006/relationships/tags" Target="../tags/tag1315.xml"/><Relationship Id="rId31" Type="http://schemas.openxmlformats.org/officeDocument/2006/relationships/tags" Target="../tags/tag1336.xml"/><Relationship Id="rId44" Type="http://schemas.openxmlformats.org/officeDocument/2006/relationships/tags" Target="../tags/tag1349.xml"/><Relationship Id="rId52" Type="http://schemas.openxmlformats.org/officeDocument/2006/relationships/tags" Target="../tags/tag1357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309.xml"/><Relationship Id="rId9" Type="http://schemas.openxmlformats.org/officeDocument/2006/relationships/tags" Target="../tags/tag1314.xml"/><Relationship Id="rId13" Type="http://schemas.openxmlformats.org/officeDocument/2006/relationships/tags" Target="../tags/tag1318.xml"/><Relationship Id="rId18" Type="http://schemas.openxmlformats.org/officeDocument/2006/relationships/tags" Target="../tags/tag1323.xml"/><Relationship Id="rId39" Type="http://schemas.openxmlformats.org/officeDocument/2006/relationships/tags" Target="../tags/tag1344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tags" Target="../tags/tag1383.xml"/><Relationship Id="rId21" Type="http://schemas.openxmlformats.org/officeDocument/2006/relationships/tags" Target="../tags/tag1378.xml"/><Relationship Id="rId34" Type="http://schemas.openxmlformats.org/officeDocument/2006/relationships/tags" Target="../tags/tag1391.xml"/><Relationship Id="rId42" Type="http://schemas.openxmlformats.org/officeDocument/2006/relationships/tags" Target="../tags/tag1399.xml"/><Relationship Id="rId47" Type="http://schemas.openxmlformats.org/officeDocument/2006/relationships/tags" Target="../tags/tag1404.xml"/><Relationship Id="rId50" Type="http://schemas.openxmlformats.org/officeDocument/2006/relationships/tags" Target="../tags/tag1407.xml"/><Relationship Id="rId55" Type="http://schemas.openxmlformats.org/officeDocument/2006/relationships/image" Target="../media/image3.jp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364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359.xml"/><Relationship Id="rId16" Type="http://schemas.openxmlformats.org/officeDocument/2006/relationships/tags" Target="../tags/tag1373.xml"/><Relationship Id="rId29" Type="http://schemas.openxmlformats.org/officeDocument/2006/relationships/tags" Target="../tags/tag1386.xml"/><Relationship Id="rId11" Type="http://schemas.openxmlformats.org/officeDocument/2006/relationships/tags" Target="../tags/tag1368.xml"/><Relationship Id="rId24" Type="http://schemas.openxmlformats.org/officeDocument/2006/relationships/tags" Target="../tags/tag1381.xml"/><Relationship Id="rId32" Type="http://schemas.openxmlformats.org/officeDocument/2006/relationships/tags" Target="../tags/tag1389.xml"/><Relationship Id="rId37" Type="http://schemas.openxmlformats.org/officeDocument/2006/relationships/tags" Target="../tags/tag1394.xml"/><Relationship Id="rId40" Type="http://schemas.openxmlformats.org/officeDocument/2006/relationships/tags" Target="../tags/tag1397.xml"/><Relationship Id="rId45" Type="http://schemas.openxmlformats.org/officeDocument/2006/relationships/tags" Target="../tags/tag1402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362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376.xml"/><Relationship Id="rId14" Type="http://schemas.openxmlformats.org/officeDocument/2006/relationships/tags" Target="../tags/tag1371.xml"/><Relationship Id="rId22" Type="http://schemas.openxmlformats.org/officeDocument/2006/relationships/tags" Target="../tags/tag1379.xml"/><Relationship Id="rId27" Type="http://schemas.openxmlformats.org/officeDocument/2006/relationships/tags" Target="../tags/tag1384.xml"/><Relationship Id="rId30" Type="http://schemas.openxmlformats.org/officeDocument/2006/relationships/tags" Target="../tags/tag1387.xml"/><Relationship Id="rId35" Type="http://schemas.openxmlformats.org/officeDocument/2006/relationships/tags" Target="../tags/tag1392.xml"/><Relationship Id="rId43" Type="http://schemas.openxmlformats.org/officeDocument/2006/relationships/tags" Target="../tags/tag1400.xml"/><Relationship Id="rId48" Type="http://schemas.openxmlformats.org/officeDocument/2006/relationships/tags" Target="../tags/tag1405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365.xml"/><Relationship Id="rId51" Type="http://schemas.openxmlformats.org/officeDocument/2006/relationships/tags" Target="../tags/tag1408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360.xml"/><Relationship Id="rId12" Type="http://schemas.openxmlformats.org/officeDocument/2006/relationships/tags" Target="../tags/tag1369.xml"/><Relationship Id="rId17" Type="http://schemas.openxmlformats.org/officeDocument/2006/relationships/tags" Target="../tags/tag1374.xml"/><Relationship Id="rId25" Type="http://schemas.openxmlformats.org/officeDocument/2006/relationships/tags" Target="../tags/tag1382.xml"/><Relationship Id="rId33" Type="http://schemas.openxmlformats.org/officeDocument/2006/relationships/tags" Target="../tags/tag1390.xml"/><Relationship Id="rId38" Type="http://schemas.openxmlformats.org/officeDocument/2006/relationships/tags" Target="../tags/tag1395.xml"/><Relationship Id="rId46" Type="http://schemas.openxmlformats.org/officeDocument/2006/relationships/tags" Target="../tags/tag1403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377.xml"/><Relationship Id="rId41" Type="http://schemas.openxmlformats.org/officeDocument/2006/relationships/tags" Target="../tags/tag1398.xml"/><Relationship Id="rId54" Type="http://schemas.openxmlformats.org/officeDocument/2006/relationships/notesSlide" Target="../notesSlides/notesSlide19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358.xml"/><Relationship Id="rId6" Type="http://schemas.openxmlformats.org/officeDocument/2006/relationships/tags" Target="../tags/tag1363.xml"/><Relationship Id="rId15" Type="http://schemas.openxmlformats.org/officeDocument/2006/relationships/tags" Target="../tags/tag1372.xml"/><Relationship Id="rId23" Type="http://schemas.openxmlformats.org/officeDocument/2006/relationships/tags" Target="../tags/tag1380.xml"/><Relationship Id="rId28" Type="http://schemas.openxmlformats.org/officeDocument/2006/relationships/tags" Target="../tags/tag1385.xml"/><Relationship Id="rId36" Type="http://schemas.openxmlformats.org/officeDocument/2006/relationships/tags" Target="../tags/tag1393.xml"/><Relationship Id="rId49" Type="http://schemas.openxmlformats.org/officeDocument/2006/relationships/tags" Target="../tags/tag1406.xml"/><Relationship Id="rId57" Type="http://schemas.openxmlformats.org/officeDocument/2006/relationships/slide" Target="slide2.xml"/><Relationship Id="rId10" Type="http://schemas.openxmlformats.org/officeDocument/2006/relationships/tags" Target="../tags/tag1367.xml"/><Relationship Id="rId31" Type="http://schemas.openxmlformats.org/officeDocument/2006/relationships/tags" Target="../tags/tag1388.xml"/><Relationship Id="rId44" Type="http://schemas.openxmlformats.org/officeDocument/2006/relationships/tags" Target="../tags/tag1401.xml"/><Relationship Id="rId52" Type="http://schemas.openxmlformats.org/officeDocument/2006/relationships/tags" Target="../tags/tag1409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361.xml"/><Relationship Id="rId9" Type="http://schemas.openxmlformats.org/officeDocument/2006/relationships/tags" Target="../tags/tag1366.xml"/><Relationship Id="rId13" Type="http://schemas.openxmlformats.org/officeDocument/2006/relationships/tags" Target="../tags/tag1370.xml"/><Relationship Id="rId18" Type="http://schemas.openxmlformats.org/officeDocument/2006/relationships/tags" Target="../tags/tag1375.xml"/><Relationship Id="rId39" Type="http://schemas.openxmlformats.org/officeDocument/2006/relationships/tags" Target="../tags/tag1396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tags" Target="../tags/tag1435.xml"/><Relationship Id="rId21" Type="http://schemas.openxmlformats.org/officeDocument/2006/relationships/tags" Target="../tags/tag1430.xml"/><Relationship Id="rId34" Type="http://schemas.openxmlformats.org/officeDocument/2006/relationships/tags" Target="../tags/tag1443.xml"/><Relationship Id="rId42" Type="http://schemas.openxmlformats.org/officeDocument/2006/relationships/tags" Target="../tags/tag1451.xml"/><Relationship Id="rId47" Type="http://schemas.openxmlformats.org/officeDocument/2006/relationships/tags" Target="../tags/tag1456.xml"/><Relationship Id="rId50" Type="http://schemas.openxmlformats.org/officeDocument/2006/relationships/tags" Target="../tags/tag1459.xml"/><Relationship Id="rId55" Type="http://schemas.openxmlformats.org/officeDocument/2006/relationships/image" Target="../media/image3.jp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416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411.xml"/><Relationship Id="rId16" Type="http://schemas.openxmlformats.org/officeDocument/2006/relationships/tags" Target="../tags/tag1425.xml"/><Relationship Id="rId29" Type="http://schemas.openxmlformats.org/officeDocument/2006/relationships/tags" Target="../tags/tag1438.xml"/><Relationship Id="rId11" Type="http://schemas.openxmlformats.org/officeDocument/2006/relationships/tags" Target="../tags/tag1420.xml"/><Relationship Id="rId24" Type="http://schemas.openxmlformats.org/officeDocument/2006/relationships/tags" Target="../tags/tag1433.xml"/><Relationship Id="rId32" Type="http://schemas.openxmlformats.org/officeDocument/2006/relationships/tags" Target="../tags/tag1441.xml"/><Relationship Id="rId37" Type="http://schemas.openxmlformats.org/officeDocument/2006/relationships/tags" Target="../tags/tag1446.xml"/><Relationship Id="rId40" Type="http://schemas.openxmlformats.org/officeDocument/2006/relationships/tags" Target="../tags/tag1449.xml"/><Relationship Id="rId45" Type="http://schemas.openxmlformats.org/officeDocument/2006/relationships/tags" Target="../tags/tag1454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414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428.xml"/><Relationship Id="rId14" Type="http://schemas.openxmlformats.org/officeDocument/2006/relationships/tags" Target="../tags/tag1423.xml"/><Relationship Id="rId22" Type="http://schemas.openxmlformats.org/officeDocument/2006/relationships/tags" Target="../tags/tag1431.xml"/><Relationship Id="rId27" Type="http://schemas.openxmlformats.org/officeDocument/2006/relationships/tags" Target="../tags/tag1436.xml"/><Relationship Id="rId30" Type="http://schemas.openxmlformats.org/officeDocument/2006/relationships/tags" Target="../tags/tag1439.xml"/><Relationship Id="rId35" Type="http://schemas.openxmlformats.org/officeDocument/2006/relationships/tags" Target="../tags/tag1444.xml"/><Relationship Id="rId43" Type="http://schemas.openxmlformats.org/officeDocument/2006/relationships/tags" Target="../tags/tag1452.xml"/><Relationship Id="rId48" Type="http://schemas.openxmlformats.org/officeDocument/2006/relationships/tags" Target="../tags/tag1457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417.xml"/><Relationship Id="rId51" Type="http://schemas.openxmlformats.org/officeDocument/2006/relationships/tags" Target="../tags/tag1460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412.xml"/><Relationship Id="rId12" Type="http://schemas.openxmlformats.org/officeDocument/2006/relationships/tags" Target="../tags/tag1421.xml"/><Relationship Id="rId17" Type="http://schemas.openxmlformats.org/officeDocument/2006/relationships/tags" Target="../tags/tag1426.xml"/><Relationship Id="rId25" Type="http://schemas.openxmlformats.org/officeDocument/2006/relationships/tags" Target="../tags/tag1434.xml"/><Relationship Id="rId33" Type="http://schemas.openxmlformats.org/officeDocument/2006/relationships/tags" Target="../tags/tag1442.xml"/><Relationship Id="rId38" Type="http://schemas.openxmlformats.org/officeDocument/2006/relationships/tags" Target="../tags/tag1447.xml"/><Relationship Id="rId46" Type="http://schemas.openxmlformats.org/officeDocument/2006/relationships/tags" Target="../tags/tag1455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429.xml"/><Relationship Id="rId41" Type="http://schemas.openxmlformats.org/officeDocument/2006/relationships/tags" Target="../tags/tag1450.xml"/><Relationship Id="rId54" Type="http://schemas.openxmlformats.org/officeDocument/2006/relationships/notesSlide" Target="../notesSlides/notesSlide20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410.xml"/><Relationship Id="rId6" Type="http://schemas.openxmlformats.org/officeDocument/2006/relationships/tags" Target="../tags/tag1415.xml"/><Relationship Id="rId15" Type="http://schemas.openxmlformats.org/officeDocument/2006/relationships/tags" Target="../tags/tag1424.xml"/><Relationship Id="rId23" Type="http://schemas.openxmlformats.org/officeDocument/2006/relationships/tags" Target="../tags/tag1432.xml"/><Relationship Id="rId28" Type="http://schemas.openxmlformats.org/officeDocument/2006/relationships/tags" Target="../tags/tag1437.xml"/><Relationship Id="rId36" Type="http://schemas.openxmlformats.org/officeDocument/2006/relationships/tags" Target="../tags/tag1445.xml"/><Relationship Id="rId49" Type="http://schemas.openxmlformats.org/officeDocument/2006/relationships/tags" Target="../tags/tag1458.xml"/><Relationship Id="rId57" Type="http://schemas.openxmlformats.org/officeDocument/2006/relationships/slide" Target="slide2.xml"/><Relationship Id="rId10" Type="http://schemas.openxmlformats.org/officeDocument/2006/relationships/tags" Target="../tags/tag1419.xml"/><Relationship Id="rId31" Type="http://schemas.openxmlformats.org/officeDocument/2006/relationships/tags" Target="../tags/tag1440.xml"/><Relationship Id="rId44" Type="http://schemas.openxmlformats.org/officeDocument/2006/relationships/tags" Target="../tags/tag1453.xml"/><Relationship Id="rId52" Type="http://schemas.openxmlformats.org/officeDocument/2006/relationships/tags" Target="../tags/tag1461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413.xml"/><Relationship Id="rId9" Type="http://schemas.openxmlformats.org/officeDocument/2006/relationships/tags" Target="../tags/tag1418.xml"/><Relationship Id="rId13" Type="http://schemas.openxmlformats.org/officeDocument/2006/relationships/tags" Target="../tags/tag1422.xml"/><Relationship Id="rId18" Type="http://schemas.openxmlformats.org/officeDocument/2006/relationships/tags" Target="../tags/tag1427.xml"/><Relationship Id="rId39" Type="http://schemas.openxmlformats.org/officeDocument/2006/relationships/tags" Target="../tags/tag1448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tags" Target="../tags/tag1487.xml"/><Relationship Id="rId21" Type="http://schemas.openxmlformats.org/officeDocument/2006/relationships/tags" Target="../tags/tag1482.xml"/><Relationship Id="rId34" Type="http://schemas.openxmlformats.org/officeDocument/2006/relationships/tags" Target="../tags/tag1495.xml"/><Relationship Id="rId42" Type="http://schemas.openxmlformats.org/officeDocument/2006/relationships/tags" Target="../tags/tag1503.xml"/><Relationship Id="rId47" Type="http://schemas.openxmlformats.org/officeDocument/2006/relationships/tags" Target="../tags/tag1508.xml"/><Relationship Id="rId50" Type="http://schemas.openxmlformats.org/officeDocument/2006/relationships/tags" Target="../tags/tag1511.xml"/><Relationship Id="rId55" Type="http://schemas.openxmlformats.org/officeDocument/2006/relationships/image" Target="../media/image3.jp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1468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463.xml"/><Relationship Id="rId16" Type="http://schemas.openxmlformats.org/officeDocument/2006/relationships/tags" Target="../tags/tag1477.xml"/><Relationship Id="rId29" Type="http://schemas.openxmlformats.org/officeDocument/2006/relationships/tags" Target="../tags/tag1490.xml"/><Relationship Id="rId11" Type="http://schemas.openxmlformats.org/officeDocument/2006/relationships/tags" Target="../tags/tag1472.xml"/><Relationship Id="rId24" Type="http://schemas.openxmlformats.org/officeDocument/2006/relationships/tags" Target="../tags/tag1485.xml"/><Relationship Id="rId32" Type="http://schemas.openxmlformats.org/officeDocument/2006/relationships/tags" Target="../tags/tag1493.xml"/><Relationship Id="rId37" Type="http://schemas.openxmlformats.org/officeDocument/2006/relationships/tags" Target="../tags/tag1498.xml"/><Relationship Id="rId40" Type="http://schemas.openxmlformats.org/officeDocument/2006/relationships/tags" Target="../tags/tag1501.xml"/><Relationship Id="rId45" Type="http://schemas.openxmlformats.org/officeDocument/2006/relationships/tags" Target="../tags/tag1506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466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480.xml"/><Relationship Id="rId14" Type="http://schemas.openxmlformats.org/officeDocument/2006/relationships/tags" Target="../tags/tag1475.xml"/><Relationship Id="rId22" Type="http://schemas.openxmlformats.org/officeDocument/2006/relationships/tags" Target="../tags/tag1483.xml"/><Relationship Id="rId27" Type="http://schemas.openxmlformats.org/officeDocument/2006/relationships/tags" Target="../tags/tag1488.xml"/><Relationship Id="rId30" Type="http://schemas.openxmlformats.org/officeDocument/2006/relationships/tags" Target="../tags/tag1491.xml"/><Relationship Id="rId35" Type="http://schemas.openxmlformats.org/officeDocument/2006/relationships/tags" Target="../tags/tag1496.xml"/><Relationship Id="rId43" Type="http://schemas.openxmlformats.org/officeDocument/2006/relationships/tags" Target="../tags/tag1504.xml"/><Relationship Id="rId48" Type="http://schemas.openxmlformats.org/officeDocument/2006/relationships/tags" Target="../tags/tag1509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469.xml"/><Relationship Id="rId51" Type="http://schemas.openxmlformats.org/officeDocument/2006/relationships/tags" Target="../tags/tag1512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464.xml"/><Relationship Id="rId12" Type="http://schemas.openxmlformats.org/officeDocument/2006/relationships/tags" Target="../tags/tag1473.xml"/><Relationship Id="rId17" Type="http://schemas.openxmlformats.org/officeDocument/2006/relationships/tags" Target="../tags/tag1478.xml"/><Relationship Id="rId25" Type="http://schemas.openxmlformats.org/officeDocument/2006/relationships/tags" Target="../tags/tag1486.xml"/><Relationship Id="rId33" Type="http://schemas.openxmlformats.org/officeDocument/2006/relationships/tags" Target="../tags/tag1494.xml"/><Relationship Id="rId38" Type="http://schemas.openxmlformats.org/officeDocument/2006/relationships/tags" Target="../tags/tag1499.xml"/><Relationship Id="rId46" Type="http://schemas.openxmlformats.org/officeDocument/2006/relationships/tags" Target="../tags/tag1507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1481.xml"/><Relationship Id="rId41" Type="http://schemas.openxmlformats.org/officeDocument/2006/relationships/tags" Target="../tags/tag1502.xml"/><Relationship Id="rId54" Type="http://schemas.openxmlformats.org/officeDocument/2006/relationships/notesSlide" Target="../notesSlides/notesSlide21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462.xml"/><Relationship Id="rId6" Type="http://schemas.openxmlformats.org/officeDocument/2006/relationships/tags" Target="../tags/tag1467.xml"/><Relationship Id="rId15" Type="http://schemas.openxmlformats.org/officeDocument/2006/relationships/tags" Target="../tags/tag1476.xml"/><Relationship Id="rId23" Type="http://schemas.openxmlformats.org/officeDocument/2006/relationships/tags" Target="../tags/tag1484.xml"/><Relationship Id="rId28" Type="http://schemas.openxmlformats.org/officeDocument/2006/relationships/tags" Target="../tags/tag1489.xml"/><Relationship Id="rId36" Type="http://schemas.openxmlformats.org/officeDocument/2006/relationships/tags" Target="../tags/tag1497.xml"/><Relationship Id="rId49" Type="http://schemas.openxmlformats.org/officeDocument/2006/relationships/tags" Target="../tags/tag1510.xml"/><Relationship Id="rId57" Type="http://schemas.openxmlformats.org/officeDocument/2006/relationships/slide" Target="slide2.xml"/><Relationship Id="rId10" Type="http://schemas.openxmlformats.org/officeDocument/2006/relationships/tags" Target="../tags/tag1471.xml"/><Relationship Id="rId31" Type="http://schemas.openxmlformats.org/officeDocument/2006/relationships/tags" Target="../tags/tag1492.xml"/><Relationship Id="rId44" Type="http://schemas.openxmlformats.org/officeDocument/2006/relationships/tags" Target="../tags/tag1505.xml"/><Relationship Id="rId52" Type="http://schemas.openxmlformats.org/officeDocument/2006/relationships/tags" Target="../tags/tag1513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465.xml"/><Relationship Id="rId9" Type="http://schemas.openxmlformats.org/officeDocument/2006/relationships/tags" Target="../tags/tag1470.xml"/><Relationship Id="rId13" Type="http://schemas.openxmlformats.org/officeDocument/2006/relationships/tags" Target="../tags/tag1474.xml"/><Relationship Id="rId18" Type="http://schemas.openxmlformats.org/officeDocument/2006/relationships/tags" Target="../tags/tag1479.xml"/><Relationship Id="rId39" Type="http://schemas.openxmlformats.org/officeDocument/2006/relationships/tags" Target="../tags/tag150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131.xml"/><Relationship Id="rId21" Type="http://schemas.openxmlformats.org/officeDocument/2006/relationships/tags" Target="../tags/tag126.xml"/><Relationship Id="rId34" Type="http://schemas.openxmlformats.org/officeDocument/2006/relationships/tags" Target="../tags/tag139.xml"/><Relationship Id="rId42" Type="http://schemas.openxmlformats.org/officeDocument/2006/relationships/tags" Target="../tags/tag147.xml"/><Relationship Id="rId47" Type="http://schemas.openxmlformats.org/officeDocument/2006/relationships/tags" Target="../tags/tag152.xml"/><Relationship Id="rId50" Type="http://schemas.openxmlformats.org/officeDocument/2006/relationships/tags" Target="../tags/tag155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112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107.xml"/><Relationship Id="rId16" Type="http://schemas.openxmlformats.org/officeDocument/2006/relationships/tags" Target="../tags/tag121.xml"/><Relationship Id="rId29" Type="http://schemas.openxmlformats.org/officeDocument/2006/relationships/tags" Target="../tags/tag134.xml"/><Relationship Id="rId11" Type="http://schemas.openxmlformats.org/officeDocument/2006/relationships/tags" Target="../tags/tag116.xml"/><Relationship Id="rId24" Type="http://schemas.openxmlformats.org/officeDocument/2006/relationships/tags" Target="../tags/tag129.xml"/><Relationship Id="rId32" Type="http://schemas.openxmlformats.org/officeDocument/2006/relationships/tags" Target="../tags/tag137.xml"/><Relationship Id="rId37" Type="http://schemas.openxmlformats.org/officeDocument/2006/relationships/tags" Target="../tags/tag142.xml"/><Relationship Id="rId40" Type="http://schemas.openxmlformats.org/officeDocument/2006/relationships/tags" Target="../tags/tag145.xml"/><Relationship Id="rId45" Type="http://schemas.openxmlformats.org/officeDocument/2006/relationships/tags" Target="../tags/tag150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5" Type="http://schemas.openxmlformats.org/officeDocument/2006/relationships/tags" Target="../tags/tag110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124.xml"/><Relationship Id="rId14" Type="http://schemas.openxmlformats.org/officeDocument/2006/relationships/tags" Target="../tags/tag119.xml"/><Relationship Id="rId22" Type="http://schemas.openxmlformats.org/officeDocument/2006/relationships/tags" Target="../tags/tag127.xml"/><Relationship Id="rId27" Type="http://schemas.openxmlformats.org/officeDocument/2006/relationships/tags" Target="../tags/tag132.xml"/><Relationship Id="rId30" Type="http://schemas.openxmlformats.org/officeDocument/2006/relationships/tags" Target="../tags/tag135.xml"/><Relationship Id="rId35" Type="http://schemas.openxmlformats.org/officeDocument/2006/relationships/tags" Target="../tags/tag140.xml"/><Relationship Id="rId43" Type="http://schemas.openxmlformats.org/officeDocument/2006/relationships/tags" Target="../tags/tag148.xml"/><Relationship Id="rId48" Type="http://schemas.openxmlformats.org/officeDocument/2006/relationships/tags" Target="../tags/tag153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113.xml"/><Relationship Id="rId51" Type="http://schemas.openxmlformats.org/officeDocument/2006/relationships/tags" Target="../tags/tag156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108.xml"/><Relationship Id="rId12" Type="http://schemas.openxmlformats.org/officeDocument/2006/relationships/tags" Target="../tags/tag117.xml"/><Relationship Id="rId17" Type="http://schemas.openxmlformats.org/officeDocument/2006/relationships/tags" Target="../tags/tag122.xml"/><Relationship Id="rId25" Type="http://schemas.openxmlformats.org/officeDocument/2006/relationships/tags" Target="../tags/tag130.xml"/><Relationship Id="rId33" Type="http://schemas.openxmlformats.org/officeDocument/2006/relationships/tags" Target="../tags/tag138.xml"/><Relationship Id="rId38" Type="http://schemas.openxmlformats.org/officeDocument/2006/relationships/tags" Target="../tags/tag143.xml"/><Relationship Id="rId46" Type="http://schemas.openxmlformats.org/officeDocument/2006/relationships/tags" Target="../tags/tag151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125.xml"/><Relationship Id="rId41" Type="http://schemas.openxmlformats.org/officeDocument/2006/relationships/tags" Target="../tags/tag146.xml"/><Relationship Id="rId54" Type="http://schemas.openxmlformats.org/officeDocument/2006/relationships/image" Target="../media/image1.png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5" Type="http://schemas.openxmlformats.org/officeDocument/2006/relationships/tags" Target="../tags/tag120.xml"/><Relationship Id="rId23" Type="http://schemas.openxmlformats.org/officeDocument/2006/relationships/tags" Target="../tags/tag128.xml"/><Relationship Id="rId28" Type="http://schemas.openxmlformats.org/officeDocument/2006/relationships/tags" Target="../tags/tag133.xml"/><Relationship Id="rId36" Type="http://schemas.openxmlformats.org/officeDocument/2006/relationships/tags" Target="../tags/tag141.xml"/><Relationship Id="rId49" Type="http://schemas.openxmlformats.org/officeDocument/2006/relationships/tags" Target="../tags/tag154.xml"/><Relationship Id="rId57" Type="http://schemas.openxmlformats.org/officeDocument/2006/relationships/slide" Target="slide3.xml"/><Relationship Id="rId10" Type="http://schemas.openxmlformats.org/officeDocument/2006/relationships/tags" Target="../tags/tag115.xml"/><Relationship Id="rId31" Type="http://schemas.openxmlformats.org/officeDocument/2006/relationships/tags" Target="../tags/tag136.xml"/><Relationship Id="rId44" Type="http://schemas.openxmlformats.org/officeDocument/2006/relationships/tags" Target="../tags/tag149.xml"/><Relationship Id="rId52" Type="http://schemas.openxmlformats.org/officeDocument/2006/relationships/tags" Target="../tags/tag157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3" Type="http://schemas.openxmlformats.org/officeDocument/2006/relationships/tags" Target="../tags/tag118.xml"/><Relationship Id="rId18" Type="http://schemas.openxmlformats.org/officeDocument/2006/relationships/tags" Target="../tags/tag123.xml"/><Relationship Id="rId39" Type="http://schemas.openxmlformats.org/officeDocument/2006/relationships/tags" Target="../tags/tag14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tags" Target="../tags/tag1539.xml"/><Relationship Id="rId21" Type="http://schemas.openxmlformats.org/officeDocument/2006/relationships/tags" Target="../tags/tag1534.xml"/><Relationship Id="rId34" Type="http://schemas.openxmlformats.org/officeDocument/2006/relationships/tags" Target="../tags/tag1547.xml"/><Relationship Id="rId42" Type="http://schemas.openxmlformats.org/officeDocument/2006/relationships/tags" Target="../tags/tag1555.xml"/><Relationship Id="rId47" Type="http://schemas.openxmlformats.org/officeDocument/2006/relationships/tags" Target="../tags/tag1560.xml"/><Relationship Id="rId50" Type="http://schemas.openxmlformats.org/officeDocument/2006/relationships/tags" Target="../tags/tag1563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1520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1515.xml"/><Relationship Id="rId16" Type="http://schemas.openxmlformats.org/officeDocument/2006/relationships/tags" Target="../tags/tag1529.xml"/><Relationship Id="rId29" Type="http://schemas.openxmlformats.org/officeDocument/2006/relationships/tags" Target="../tags/tag1542.xml"/><Relationship Id="rId11" Type="http://schemas.openxmlformats.org/officeDocument/2006/relationships/tags" Target="../tags/tag1524.xml"/><Relationship Id="rId24" Type="http://schemas.openxmlformats.org/officeDocument/2006/relationships/tags" Target="../tags/tag1537.xml"/><Relationship Id="rId32" Type="http://schemas.openxmlformats.org/officeDocument/2006/relationships/tags" Target="../tags/tag1545.xml"/><Relationship Id="rId37" Type="http://schemas.openxmlformats.org/officeDocument/2006/relationships/tags" Target="../tags/tag1550.xml"/><Relationship Id="rId40" Type="http://schemas.openxmlformats.org/officeDocument/2006/relationships/tags" Target="../tags/tag1553.xml"/><Relationship Id="rId45" Type="http://schemas.openxmlformats.org/officeDocument/2006/relationships/tags" Target="../tags/tag1558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102" Type="http://schemas.openxmlformats.org/officeDocument/2006/relationships/image" Target="../media/image22.png"/><Relationship Id="rId5" Type="http://schemas.openxmlformats.org/officeDocument/2006/relationships/tags" Target="../tags/tag1518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1532.xml"/><Relationship Id="rId14" Type="http://schemas.openxmlformats.org/officeDocument/2006/relationships/tags" Target="../tags/tag1527.xml"/><Relationship Id="rId22" Type="http://schemas.openxmlformats.org/officeDocument/2006/relationships/tags" Target="../tags/tag1535.xml"/><Relationship Id="rId27" Type="http://schemas.openxmlformats.org/officeDocument/2006/relationships/tags" Target="../tags/tag1540.xml"/><Relationship Id="rId30" Type="http://schemas.openxmlformats.org/officeDocument/2006/relationships/tags" Target="../tags/tag1543.xml"/><Relationship Id="rId35" Type="http://schemas.openxmlformats.org/officeDocument/2006/relationships/tags" Target="../tags/tag1548.xml"/><Relationship Id="rId43" Type="http://schemas.openxmlformats.org/officeDocument/2006/relationships/tags" Target="../tags/tag1556.xml"/><Relationship Id="rId48" Type="http://schemas.openxmlformats.org/officeDocument/2006/relationships/tags" Target="../tags/tag1561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1521.xml"/><Relationship Id="rId51" Type="http://schemas.openxmlformats.org/officeDocument/2006/relationships/tags" Target="../tags/tag1564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1516.xml"/><Relationship Id="rId12" Type="http://schemas.openxmlformats.org/officeDocument/2006/relationships/tags" Target="../tags/tag1525.xml"/><Relationship Id="rId17" Type="http://schemas.openxmlformats.org/officeDocument/2006/relationships/tags" Target="../tags/tag1530.xml"/><Relationship Id="rId25" Type="http://schemas.openxmlformats.org/officeDocument/2006/relationships/tags" Target="../tags/tag1538.xml"/><Relationship Id="rId33" Type="http://schemas.openxmlformats.org/officeDocument/2006/relationships/tags" Target="../tags/tag1546.xml"/><Relationship Id="rId38" Type="http://schemas.openxmlformats.org/officeDocument/2006/relationships/tags" Target="../tags/tag1551.xml"/><Relationship Id="rId46" Type="http://schemas.openxmlformats.org/officeDocument/2006/relationships/tags" Target="../tags/tag1559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1533.xml"/><Relationship Id="rId41" Type="http://schemas.openxmlformats.org/officeDocument/2006/relationships/tags" Target="../tags/tag1554.xml"/><Relationship Id="rId54" Type="http://schemas.openxmlformats.org/officeDocument/2006/relationships/notesSlide" Target="../notesSlides/notesSlide22.xml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1514.xml"/><Relationship Id="rId6" Type="http://schemas.openxmlformats.org/officeDocument/2006/relationships/tags" Target="../tags/tag1519.xml"/><Relationship Id="rId15" Type="http://schemas.openxmlformats.org/officeDocument/2006/relationships/tags" Target="../tags/tag1528.xml"/><Relationship Id="rId23" Type="http://schemas.openxmlformats.org/officeDocument/2006/relationships/tags" Target="../tags/tag1536.xml"/><Relationship Id="rId28" Type="http://schemas.openxmlformats.org/officeDocument/2006/relationships/tags" Target="../tags/tag1541.xml"/><Relationship Id="rId36" Type="http://schemas.openxmlformats.org/officeDocument/2006/relationships/tags" Target="../tags/tag1549.xml"/><Relationship Id="rId49" Type="http://schemas.openxmlformats.org/officeDocument/2006/relationships/tags" Target="../tags/tag1562.xml"/><Relationship Id="rId57" Type="http://schemas.openxmlformats.org/officeDocument/2006/relationships/slide" Target="slide3.xml"/><Relationship Id="rId10" Type="http://schemas.openxmlformats.org/officeDocument/2006/relationships/tags" Target="../tags/tag1523.xml"/><Relationship Id="rId31" Type="http://schemas.openxmlformats.org/officeDocument/2006/relationships/tags" Target="../tags/tag1544.xml"/><Relationship Id="rId44" Type="http://schemas.openxmlformats.org/officeDocument/2006/relationships/tags" Target="../tags/tag1557.xml"/><Relationship Id="rId52" Type="http://schemas.openxmlformats.org/officeDocument/2006/relationships/tags" Target="../tags/tag1565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1517.xml"/><Relationship Id="rId9" Type="http://schemas.openxmlformats.org/officeDocument/2006/relationships/tags" Target="../tags/tag1522.xml"/><Relationship Id="rId13" Type="http://schemas.openxmlformats.org/officeDocument/2006/relationships/tags" Target="../tags/tag1526.xml"/><Relationship Id="rId18" Type="http://schemas.openxmlformats.org/officeDocument/2006/relationships/tags" Target="../tags/tag1531.xml"/><Relationship Id="rId39" Type="http://schemas.openxmlformats.org/officeDocument/2006/relationships/tags" Target="../tags/tag1552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tags" Target="../tags/tag1591.xml"/><Relationship Id="rId21" Type="http://schemas.openxmlformats.org/officeDocument/2006/relationships/tags" Target="../tags/tag1586.xml"/><Relationship Id="rId34" Type="http://schemas.openxmlformats.org/officeDocument/2006/relationships/tags" Target="../tags/tag1599.xml"/><Relationship Id="rId42" Type="http://schemas.openxmlformats.org/officeDocument/2006/relationships/tags" Target="../tags/tag1607.xml"/><Relationship Id="rId47" Type="http://schemas.openxmlformats.org/officeDocument/2006/relationships/tags" Target="../tags/tag1612.xml"/><Relationship Id="rId50" Type="http://schemas.openxmlformats.org/officeDocument/2006/relationships/tags" Target="../tags/tag1615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1572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1567.xml"/><Relationship Id="rId16" Type="http://schemas.openxmlformats.org/officeDocument/2006/relationships/tags" Target="../tags/tag1581.xml"/><Relationship Id="rId29" Type="http://schemas.openxmlformats.org/officeDocument/2006/relationships/tags" Target="../tags/tag1594.xml"/><Relationship Id="rId11" Type="http://schemas.openxmlformats.org/officeDocument/2006/relationships/tags" Target="../tags/tag1576.xml"/><Relationship Id="rId24" Type="http://schemas.openxmlformats.org/officeDocument/2006/relationships/tags" Target="../tags/tag1589.xml"/><Relationship Id="rId32" Type="http://schemas.openxmlformats.org/officeDocument/2006/relationships/tags" Target="../tags/tag1597.xml"/><Relationship Id="rId37" Type="http://schemas.openxmlformats.org/officeDocument/2006/relationships/tags" Target="../tags/tag1602.xml"/><Relationship Id="rId40" Type="http://schemas.openxmlformats.org/officeDocument/2006/relationships/tags" Target="../tags/tag1605.xml"/><Relationship Id="rId45" Type="http://schemas.openxmlformats.org/officeDocument/2006/relationships/tags" Target="../tags/tag1610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5" Type="http://schemas.openxmlformats.org/officeDocument/2006/relationships/tags" Target="../tags/tag1570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1584.xml"/><Relationship Id="rId14" Type="http://schemas.openxmlformats.org/officeDocument/2006/relationships/tags" Target="../tags/tag1579.xml"/><Relationship Id="rId22" Type="http://schemas.openxmlformats.org/officeDocument/2006/relationships/tags" Target="../tags/tag1587.xml"/><Relationship Id="rId27" Type="http://schemas.openxmlformats.org/officeDocument/2006/relationships/tags" Target="../tags/tag1592.xml"/><Relationship Id="rId30" Type="http://schemas.openxmlformats.org/officeDocument/2006/relationships/tags" Target="../tags/tag1595.xml"/><Relationship Id="rId35" Type="http://schemas.openxmlformats.org/officeDocument/2006/relationships/tags" Target="../tags/tag1600.xml"/><Relationship Id="rId43" Type="http://schemas.openxmlformats.org/officeDocument/2006/relationships/tags" Target="../tags/tag1608.xml"/><Relationship Id="rId48" Type="http://schemas.openxmlformats.org/officeDocument/2006/relationships/tags" Target="../tags/tag1613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1573.xml"/><Relationship Id="rId51" Type="http://schemas.openxmlformats.org/officeDocument/2006/relationships/tags" Target="../tags/tag1616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1568.xml"/><Relationship Id="rId12" Type="http://schemas.openxmlformats.org/officeDocument/2006/relationships/tags" Target="../tags/tag1577.xml"/><Relationship Id="rId17" Type="http://schemas.openxmlformats.org/officeDocument/2006/relationships/tags" Target="../tags/tag1582.xml"/><Relationship Id="rId25" Type="http://schemas.openxmlformats.org/officeDocument/2006/relationships/tags" Target="../tags/tag1590.xml"/><Relationship Id="rId33" Type="http://schemas.openxmlformats.org/officeDocument/2006/relationships/tags" Target="../tags/tag1598.xml"/><Relationship Id="rId38" Type="http://schemas.openxmlformats.org/officeDocument/2006/relationships/tags" Target="../tags/tag1603.xml"/><Relationship Id="rId46" Type="http://schemas.openxmlformats.org/officeDocument/2006/relationships/tags" Target="../tags/tag1611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1585.xml"/><Relationship Id="rId41" Type="http://schemas.openxmlformats.org/officeDocument/2006/relationships/tags" Target="../tags/tag1606.xml"/><Relationship Id="rId54" Type="http://schemas.openxmlformats.org/officeDocument/2006/relationships/notesSlide" Target="../notesSlides/notesSlide23.xml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1566.xml"/><Relationship Id="rId6" Type="http://schemas.openxmlformats.org/officeDocument/2006/relationships/tags" Target="../tags/tag1571.xml"/><Relationship Id="rId15" Type="http://schemas.openxmlformats.org/officeDocument/2006/relationships/tags" Target="../tags/tag1580.xml"/><Relationship Id="rId23" Type="http://schemas.openxmlformats.org/officeDocument/2006/relationships/tags" Target="../tags/tag1588.xml"/><Relationship Id="rId28" Type="http://schemas.openxmlformats.org/officeDocument/2006/relationships/tags" Target="../tags/tag1593.xml"/><Relationship Id="rId36" Type="http://schemas.openxmlformats.org/officeDocument/2006/relationships/tags" Target="../tags/tag1601.xml"/><Relationship Id="rId49" Type="http://schemas.openxmlformats.org/officeDocument/2006/relationships/tags" Target="../tags/tag1614.xml"/><Relationship Id="rId57" Type="http://schemas.openxmlformats.org/officeDocument/2006/relationships/slide" Target="slide3.xml"/><Relationship Id="rId10" Type="http://schemas.openxmlformats.org/officeDocument/2006/relationships/tags" Target="../tags/tag1575.xml"/><Relationship Id="rId31" Type="http://schemas.openxmlformats.org/officeDocument/2006/relationships/tags" Target="../tags/tag1596.xml"/><Relationship Id="rId44" Type="http://schemas.openxmlformats.org/officeDocument/2006/relationships/tags" Target="../tags/tag1609.xml"/><Relationship Id="rId52" Type="http://schemas.openxmlformats.org/officeDocument/2006/relationships/tags" Target="../tags/tag1617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1569.xml"/><Relationship Id="rId9" Type="http://schemas.openxmlformats.org/officeDocument/2006/relationships/tags" Target="../tags/tag1574.xml"/><Relationship Id="rId13" Type="http://schemas.openxmlformats.org/officeDocument/2006/relationships/tags" Target="../tags/tag1578.xml"/><Relationship Id="rId18" Type="http://schemas.openxmlformats.org/officeDocument/2006/relationships/tags" Target="../tags/tag1583.xml"/><Relationship Id="rId39" Type="http://schemas.openxmlformats.org/officeDocument/2006/relationships/tags" Target="../tags/tag1604.xml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tags" Target="../tags/tag1643.xml"/><Relationship Id="rId21" Type="http://schemas.openxmlformats.org/officeDocument/2006/relationships/tags" Target="../tags/tag1638.xml"/><Relationship Id="rId42" Type="http://schemas.openxmlformats.org/officeDocument/2006/relationships/tags" Target="../tags/tag1659.xml"/><Relationship Id="rId47" Type="http://schemas.openxmlformats.org/officeDocument/2006/relationships/tags" Target="../tags/tag1664.xml"/><Relationship Id="rId63" Type="http://schemas.openxmlformats.org/officeDocument/2006/relationships/slide" Target="slide1.xml"/><Relationship Id="rId68" Type="http://schemas.openxmlformats.org/officeDocument/2006/relationships/slide" Target="slide6.xml"/><Relationship Id="rId84" Type="http://schemas.openxmlformats.org/officeDocument/2006/relationships/slide" Target="slide22.xml"/><Relationship Id="rId89" Type="http://schemas.openxmlformats.org/officeDocument/2006/relationships/slide" Target="slide27.xml"/><Relationship Id="rId2" Type="http://schemas.openxmlformats.org/officeDocument/2006/relationships/tags" Target="../tags/tag1619.xml"/><Relationship Id="rId16" Type="http://schemas.openxmlformats.org/officeDocument/2006/relationships/tags" Target="../tags/tag1633.xml"/><Relationship Id="rId29" Type="http://schemas.openxmlformats.org/officeDocument/2006/relationships/tags" Target="../tags/tag1646.xml"/><Relationship Id="rId107" Type="http://schemas.openxmlformats.org/officeDocument/2006/relationships/slide" Target="slide45.xml"/><Relationship Id="rId11" Type="http://schemas.openxmlformats.org/officeDocument/2006/relationships/tags" Target="../tags/tag1628.xml"/><Relationship Id="rId24" Type="http://schemas.openxmlformats.org/officeDocument/2006/relationships/tags" Target="../tags/tag1641.xml"/><Relationship Id="rId32" Type="http://schemas.openxmlformats.org/officeDocument/2006/relationships/tags" Target="../tags/tag1649.xml"/><Relationship Id="rId37" Type="http://schemas.openxmlformats.org/officeDocument/2006/relationships/tags" Target="../tags/tag1654.xml"/><Relationship Id="rId40" Type="http://schemas.openxmlformats.org/officeDocument/2006/relationships/tags" Target="../tags/tag1657.xml"/><Relationship Id="rId45" Type="http://schemas.openxmlformats.org/officeDocument/2006/relationships/tags" Target="../tags/tag1662.xml"/><Relationship Id="rId53" Type="http://schemas.openxmlformats.org/officeDocument/2006/relationships/tags" Target="../tags/tag1670.xml"/><Relationship Id="rId58" Type="http://schemas.openxmlformats.org/officeDocument/2006/relationships/notesSlide" Target="../notesSlides/notesSlide24.xml"/><Relationship Id="rId66" Type="http://schemas.openxmlformats.org/officeDocument/2006/relationships/slide" Target="slide4.xml"/><Relationship Id="rId74" Type="http://schemas.openxmlformats.org/officeDocument/2006/relationships/slide" Target="slide12.xml"/><Relationship Id="rId79" Type="http://schemas.openxmlformats.org/officeDocument/2006/relationships/slide" Target="slide17.xml"/><Relationship Id="rId87" Type="http://schemas.openxmlformats.org/officeDocument/2006/relationships/slide" Target="slide25.xml"/><Relationship Id="rId102" Type="http://schemas.openxmlformats.org/officeDocument/2006/relationships/slide" Target="slide39.xml"/><Relationship Id="rId5" Type="http://schemas.openxmlformats.org/officeDocument/2006/relationships/tags" Target="../tags/tag1622.xml"/><Relationship Id="rId61" Type="http://schemas.openxmlformats.org/officeDocument/2006/relationships/image" Target="../media/image25.png"/><Relationship Id="rId82" Type="http://schemas.openxmlformats.org/officeDocument/2006/relationships/slide" Target="slide20.xml"/><Relationship Id="rId90" Type="http://schemas.openxmlformats.org/officeDocument/2006/relationships/slide" Target="slide28.xml"/><Relationship Id="rId95" Type="http://schemas.openxmlformats.org/officeDocument/2006/relationships/slide" Target="slide33.xml"/><Relationship Id="rId19" Type="http://schemas.openxmlformats.org/officeDocument/2006/relationships/tags" Target="../tags/tag1636.xml"/><Relationship Id="rId14" Type="http://schemas.openxmlformats.org/officeDocument/2006/relationships/tags" Target="../tags/tag1631.xml"/><Relationship Id="rId22" Type="http://schemas.openxmlformats.org/officeDocument/2006/relationships/tags" Target="../tags/tag1639.xml"/><Relationship Id="rId27" Type="http://schemas.openxmlformats.org/officeDocument/2006/relationships/tags" Target="../tags/tag1644.xml"/><Relationship Id="rId30" Type="http://schemas.openxmlformats.org/officeDocument/2006/relationships/tags" Target="../tags/tag1647.xml"/><Relationship Id="rId35" Type="http://schemas.openxmlformats.org/officeDocument/2006/relationships/tags" Target="../tags/tag1652.xml"/><Relationship Id="rId43" Type="http://schemas.openxmlformats.org/officeDocument/2006/relationships/tags" Target="../tags/tag1660.xml"/><Relationship Id="rId48" Type="http://schemas.openxmlformats.org/officeDocument/2006/relationships/tags" Target="../tags/tag1665.xml"/><Relationship Id="rId56" Type="http://schemas.openxmlformats.org/officeDocument/2006/relationships/tags" Target="../tags/tag1673.xml"/><Relationship Id="rId64" Type="http://schemas.openxmlformats.org/officeDocument/2006/relationships/slide" Target="slide2.xml"/><Relationship Id="rId69" Type="http://schemas.openxmlformats.org/officeDocument/2006/relationships/slide" Target="slide7.xml"/><Relationship Id="rId77" Type="http://schemas.openxmlformats.org/officeDocument/2006/relationships/slide" Target="slide15.xml"/><Relationship Id="rId100" Type="http://schemas.openxmlformats.org/officeDocument/2006/relationships/slide" Target="slide37.xml"/><Relationship Id="rId105" Type="http://schemas.openxmlformats.org/officeDocument/2006/relationships/slide" Target="slide43.xml"/><Relationship Id="rId8" Type="http://schemas.openxmlformats.org/officeDocument/2006/relationships/tags" Target="../tags/tag1625.xml"/><Relationship Id="rId51" Type="http://schemas.openxmlformats.org/officeDocument/2006/relationships/tags" Target="../tags/tag1668.xml"/><Relationship Id="rId72" Type="http://schemas.openxmlformats.org/officeDocument/2006/relationships/slide" Target="slide10.xml"/><Relationship Id="rId80" Type="http://schemas.openxmlformats.org/officeDocument/2006/relationships/slide" Target="slide18.xml"/><Relationship Id="rId85" Type="http://schemas.openxmlformats.org/officeDocument/2006/relationships/slide" Target="slide23.xml"/><Relationship Id="rId93" Type="http://schemas.openxmlformats.org/officeDocument/2006/relationships/slide" Target="slide31.xml"/><Relationship Id="rId98" Type="http://schemas.openxmlformats.org/officeDocument/2006/relationships/slide" Target="slide35.xml"/><Relationship Id="rId3" Type="http://schemas.openxmlformats.org/officeDocument/2006/relationships/tags" Target="../tags/tag1620.xml"/><Relationship Id="rId12" Type="http://schemas.openxmlformats.org/officeDocument/2006/relationships/tags" Target="../tags/tag1629.xml"/><Relationship Id="rId17" Type="http://schemas.openxmlformats.org/officeDocument/2006/relationships/tags" Target="../tags/tag1634.xml"/><Relationship Id="rId25" Type="http://schemas.openxmlformats.org/officeDocument/2006/relationships/tags" Target="../tags/tag1642.xml"/><Relationship Id="rId33" Type="http://schemas.openxmlformats.org/officeDocument/2006/relationships/tags" Target="../tags/tag1650.xml"/><Relationship Id="rId38" Type="http://schemas.openxmlformats.org/officeDocument/2006/relationships/tags" Target="../tags/tag1655.xml"/><Relationship Id="rId46" Type="http://schemas.openxmlformats.org/officeDocument/2006/relationships/tags" Target="../tags/tag1663.xml"/><Relationship Id="rId59" Type="http://schemas.openxmlformats.org/officeDocument/2006/relationships/image" Target="../media/image23.png"/><Relationship Id="rId67" Type="http://schemas.openxmlformats.org/officeDocument/2006/relationships/slide" Target="slide5.xml"/><Relationship Id="rId103" Type="http://schemas.openxmlformats.org/officeDocument/2006/relationships/slide" Target="slide41.xml"/><Relationship Id="rId108" Type="http://schemas.openxmlformats.org/officeDocument/2006/relationships/slide" Target="slide46.xml"/><Relationship Id="rId20" Type="http://schemas.openxmlformats.org/officeDocument/2006/relationships/tags" Target="../tags/tag1637.xml"/><Relationship Id="rId41" Type="http://schemas.openxmlformats.org/officeDocument/2006/relationships/tags" Target="../tags/tag1658.xml"/><Relationship Id="rId54" Type="http://schemas.openxmlformats.org/officeDocument/2006/relationships/tags" Target="../tags/tag1671.xml"/><Relationship Id="rId62" Type="http://schemas.openxmlformats.org/officeDocument/2006/relationships/image" Target="../media/image26.png"/><Relationship Id="rId70" Type="http://schemas.openxmlformats.org/officeDocument/2006/relationships/slide" Target="slide8.xml"/><Relationship Id="rId75" Type="http://schemas.openxmlformats.org/officeDocument/2006/relationships/slide" Target="slide13.xml"/><Relationship Id="rId83" Type="http://schemas.openxmlformats.org/officeDocument/2006/relationships/slide" Target="slide21.xml"/><Relationship Id="rId88" Type="http://schemas.openxmlformats.org/officeDocument/2006/relationships/slide" Target="slide26.xml"/><Relationship Id="rId91" Type="http://schemas.openxmlformats.org/officeDocument/2006/relationships/slide" Target="slide29.xml"/><Relationship Id="rId96" Type="http://schemas.openxmlformats.org/officeDocument/2006/relationships/slide" Target="slide34.xml"/><Relationship Id="rId1" Type="http://schemas.openxmlformats.org/officeDocument/2006/relationships/tags" Target="../tags/tag1618.xml"/><Relationship Id="rId6" Type="http://schemas.openxmlformats.org/officeDocument/2006/relationships/tags" Target="../tags/tag1623.xml"/><Relationship Id="rId15" Type="http://schemas.openxmlformats.org/officeDocument/2006/relationships/tags" Target="../tags/tag1632.xml"/><Relationship Id="rId23" Type="http://schemas.openxmlformats.org/officeDocument/2006/relationships/tags" Target="../tags/tag1640.xml"/><Relationship Id="rId28" Type="http://schemas.openxmlformats.org/officeDocument/2006/relationships/tags" Target="../tags/tag1645.xml"/><Relationship Id="rId36" Type="http://schemas.openxmlformats.org/officeDocument/2006/relationships/tags" Target="../tags/tag1653.xml"/><Relationship Id="rId49" Type="http://schemas.openxmlformats.org/officeDocument/2006/relationships/tags" Target="../tags/tag1666.xml"/><Relationship Id="rId57" Type="http://schemas.openxmlformats.org/officeDocument/2006/relationships/slideLayout" Target="../slideLayouts/slideLayout7.xml"/><Relationship Id="rId106" Type="http://schemas.openxmlformats.org/officeDocument/2006/relationships/slide" Target="slide44.xml"/><Relationship Id="rId10" Type="http://schemas.openxmlformats.org/officeDocument/2006/relationships/tags" Target="../tags/tag1627.xml"/><Relationship Id="rId31" Type="http://schemas.openxmlformats.org/officeDocument/2006/relationships/tags" Target="../tags/tag1648.xml"/><Relationship Id="rId44" Type="http://schemas.openxmlformats.org/officeDocument/2006/relationships/tags" Target="../tags/tag1661.xml"/><Relationship Id="rId52" Type="http://schemas.openxmlformats.org/officeDocument/2006/relationships/tags" Target="../tags/tag1669.xml"/><Relationship Id="rId60" Type="http://schemas.openxmlformats.org/officeDocument/2006/relationships/image" Target="../media/image24.png"/><Relationship Id="rId65" Type="http://schemas.openxmlformats.org/officeDocument/2006/relationships/slide" Target="slide3.xml"/><Relationship Id="rId73" Type="http://schemas.openxmlformats.org/officeDocument/2006/relationships/slide" Target="slide11.xml"/><Relationship Id="rId78" Type="http://schemas.openxmlformats.org/officeDocument/2006/relationships/slide" Target="slide16.xml"/><Relationship Id="rId81" Type="http://schemas.openxmlformats.org/officeDocument/2006/relationships/slide" Target="slide19.xml"/><Relationship Id="rId86" Type="http://schemas.openxmlformats.org/officeDocument/2006/relationships/slide" Target="slide24.xml"/><Relationship Id="rId94" Type="http://schemas.openxmlformats.org/officeDocument/2006/relationships/slide" Target="slide32.xml"/><Relationship Id="rId99" Type="http://schemas.openxmlformats.org/officeDocument/2006/relationships/slide" Target="slide36.xml"/><Relationship Id="rId101" Type="http://schemas.openxmlformats.org/officeDocument/2006/relationships/slide" Target="slide38.xml"/><Relationship Id="rId4" Type="http://schemas.openxmlformats.org/officeDocument/2006/relationships/tags" Target="../tags/tag1621.xml"/><Relationship Id="rId9" Type="http://schemas.openxmlformats.org/officeDocument/2006/relationships/tags" Target="../tags/tag1626.xml"/><Relationship Id="rId13" Type="http://schemas.openxmlformats.org/officeDocument/2006/relationships/tags" Target="../tags/tag1630.xml"/><Relationship Id="rId18" Type="http://schemas.openxmlformats.org/officeDocument/2006/relationships/tags" Target="../tags/tag1635.xml"/><Relationship Id="rId39" Type="http://schemas.openxmlformats.org/officeDocument/2006/relationships/tags" Target="../tags/tag1656.xml"/><Relationship Id="rId109" Type="http://schemas.openxmlformats.org/officeDocument/2006/relationships/slide" Target="slide47.xml"/><Relationship Id="rId34" Type="http://schemas.openxmlformats.org/officeDocument/2006/relationships/tags" Target="../tags/tag1651.xml"/><Relationship Id="rId50" Type="http://schemas.openxmlformats.org/officeDocument/2006/relationships/tags" Target="../tags/tag1667.xml"/><Relationship Id="rId55" Type="http://schemas.openxmlformats.org/officeDocument/2006/relationships/tags" Target="../tags/tag1672.xml"/><Relationship Id="rId76" Type="http://schemas.openxmlformats.org/officeDocument/2006/relationships/slide" Target="slide14.xml"/><Relationship Id="rId97" Type="http://schemas.openxmlformats.org/officeDocument/2006/relationships/slide" Target="slide40.xml"/><Relationship Id="rId104" Type="http://schemas.openxmlformats.org/officeDocument/2006/relationships/slide" Target="slide42.xml"/><Relationship Id="rId7" Type="http://schemas.openxmlformats.org/officeDocument/2006/relationships/tags" Target="../tags/tag1624.xml"/><Relationship Id="rId71" Type="http://schemas.openxmlformats.org/officeDocument/2006/relationships/slide" Target="slide9.xml"/><Relationship Id="rId92" Type="http://schemas.openxmlformats.org/officeDocument/2006/relationships/slide" Target="slide30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tags" Target="../tags/tag1699.xml"/><Relationship Id="rId21" Type="http://schemas.openxmlformats.org/officeDocument/2006/relationships/tags" Target="../tags/tag1694.xml"/><Relationship Id="rId42" Type="http://schemas.openxmlformats.org/officeDocument/2006/relationships/tags" Target="../tags/tag1715.xml"/><Relationship Id="rId47" Type="http://schemas.openxmlformats.org/officeDocument/2006/relationships/tags" Target="../tags/tag1720.xml"/><Relationship Id="rId63" Type="http://schemas.openxmlformats.org/officeDocument/2006/relationships/slide" Target="slide1.xml"/><Relationship Id="rId68" Type="http://schemas.openxmlformats.org/officeDocument/2006/relationships/slide" Target="slide6.xml"/><Relationship Id="rId84" Type="http://schemas.openxmlformats.org/officeDocument/2006/relationships/slide" Target="slide22.xml"/><Relationship Id="rId89" Type="http://schemas.openxmlformats.org/officeDocument/2006/relationships/slide" Target="slide27.xml"/><Relationship Id="rId2" Type="http://schemas.openxmlformats.org/officeDocument/2006/relationships/tags" Target="../tags/tag1675.xml"/><Relationship Id="rId16" Type="http://schemas.openxmlformats.org/officeDocument/2006/relationships/tags" Target="../tags/tag1689.xml"/><Relationship Id="rId29" Type="http://schemas.openxmlformats.org/officeDocument/2006/relationships/tags" Target="../tags/tag1702.xml"/><Relationship Id="rId107" Type="http://schemas.openxmlformats.org/officeDocument/2006/relationships/slide" Target="slide45.xml"/><Relationship Id="rId11" Type="http://schemas.openxmlformats.org/officeDocument/2006/relationships/tags" Target="../tags/tag1684.xml"/><Relationship Id="rId24" Type="http://schemas.openxmlformats.org/officeDocument/2006/relationships/tags" Target="../tags/tag1697.xml"/><Relationship Id="rId32" Type="http://schemas.openxmlformats.org/officeDocument/2006/relationships/tags" Target="../tags/tag1705.xml"/><Relationship Id="rId37" Type="http://schemas.openxmlformats.org/officeDocument/2006/relationships/tags" Target="../tags/tag1710.xml"/><Relationship Id="rId40" Type="http://schemas.openxmlformats.org/officeDocument/2006/relationships/tags" Target="../tags/tag1713.xml"/><Relationship Id="rId45" Type="http://schemas.openxmlformats.org/officeDocument/2006/relationships/tags" Target="../tags/tag1718.xml"/><Relationship Id="rId53" Type="http://schemas.openxmlformats.org/officeDocument/2006/relationships/tags" Target="../tags/tag1726.xml"/><Relationship Id="rId58" Type="http://schemas.openxmlformats.org/officeDocument/2006/relationships/notesSlide" Target="../notesSlides/notesSlide25.xml"/><Relationship Id="rId66" Type="http://schemas.openxmlformats.org/officeDocument/2006/relationships/slide" Target="slide4.xml"/><Relationship Id="rId74" Type="http://schemas.openxmlformats.org/officeDocument/2006/relationships/slide" Target="slide12.xml"/><Relationship Id="rId79" Type="http://schemas.openxmlformats.org/officeDocument/2006/relationships/slide" Target="slide17.xml"/><Relationship Id="rId87" Type="http://schemas.openxmlformats.org/officeDocument/2006/relationships/slide" Target="slide25.xml"/><Relationship Id="rId102" Type="http://schemas.openxmlformats.org/officeDocument/2006/relationships/slide" Target="slide39.xml"/><Relationship Id="rId5" Type="http://schemas.openxmlformats.org/officeDocument/2006/relationships/tags" Target="../tags/tag1678.xml"/><Relationship Id="rId61" Type="http://schemas.openxmlformats.org/officeDocument/2006/relationships/image" Target="../media/image25.png"/><Relationship Id="rId82" Type="http://schemas.openxmlformats.org/officeDocument/2006/relationships/slide" Target="slide20.xml"/><Relationship Id="rId90" Type="http://schemas.openxmlformats.org/officeDocument/2006/relationships/slide" Target="slide28.xml"/><Relationship Id="rId95" Type="http://schemas.openxmlformats.org/officeDocument/2006/relationships/slide" Target="slide33.xml"/><Relationship Id="rId19" Type="http://schemas.openxmlformats.org/officeDocument/2006/relationships/tags" Target="../tags/tag1692.xml"/><Relationship Id="rId14" Type="http://schemas.openxmlformats.org/officeDocument/2006/relationships/tags" Target="../tags/tag1687.xml"/><Relationship Id="rId22" Type="http://schemas.openxmlformats.org/officeDocument/2006/relationships/tags" Target="../tags/tag1695.xml"/><Relationship Id="rId27" Type="http://schemas.openxmlformats.org/officeDocument/2006/relationships/tags" Target="../tags/tag1700.xml"/><Relationship Id="rId30" Type="http://schemas.openxmlformats.org/officeDocument/2006/relationships/tags" Target="../tags/tag1703.xml"/><Relationship Id="rId35" Type="http://schemas.openxmlformats.org/officeDocument/2006/relationships/tags" Target="../tags/tag1708.xml"/><Relationship Id="rId43" Type="http://schemas.openxmlformats.org/officeDocument/2006/relationships/tags" Target="../tags/tag1716.xml"/><Relationship Id="rId48" Type="http://schemas.openxmlformats.org/officeDocument/2006/relationships/tags" Target="../tags/tag1721.xml"/><Relationship Id="rId56" Type="http://schemas.openxmlformats.org/officeDocument/2006/relationships/tags" Target="../tags/tag1729.xml"/><Relationship Id="rId64" Type="http://schemas.openxmlformats.org/officeDocument/2006/relationships/slide" Target="slide2.xml"/><Relationship Id="rId69" Type="http://schemas.openxmlformats.org/officeDocument/2006/relationships/slide" Target="slide7.xml"/><Relationship Id="rId77" Type="http://schemas.openxmlformats.org/officeDocument/2006/relationships/slide" Target="slide15.xml"/><Relationship Id="rId100" Type="http://schemas.openxmlformats.org/officeDocument/2006/relationships/slide" Target="slide37.xml"/><Relationship Id="rId105" Type="http://schemas.openxmlformats.org/officeDocument/2006/relationships/slide" Target="slide43.xml"/><Relationship Id="rId8" Type="http://schemas.openxmlformats.org/officeDocument/2006/relationships/tags" Target="../tags/tag1681.xml"/><Relationship Id="rId51" Type="http://schemas.openxmlformats.org/officeDocument/2006/relationships/tags" Target="../tags/tag1724.xml"/><Relationship Id="rId72" Type="http://schemas.openxmlformats.org/officeDocument/2006/relationships/slide" Target="slide10.xml"/><Relationship Id="rId80" Type="http://schemas.openxmlformats.org/officeDocument/2006/relationships/slide" Target="slide18.xml"/><Relationship Id="rId85" Type="http://schemas.openxmlformats.org/officeDocument/2006/relationships/slide" Target="slide23.xml"/><Relationship Id="rId93" Type="http://schemas.openxmlformats.org/officeDocument/2006/relationships/slide" Target="slide31.xml"/><Relationship Id="rId98" Type="http://schemas.openxmlformats.org/officeDocument/2006/relationships/slide" Target="slide35.xml"/><Relationship Id="rId3" Type="http://schemas.openxmlformats.org/officeDocument/2006/relationships/tags" Target="../tags/tag1676.xml"/><Relationship Id="rId12" Type="http://schemas.openxmlformats.org/officeDocument/2006/relationships/tags" Target="../tags/tag1685.xml"/><Relationship Id="rId17" Type="http://schemas.openxmlformats.org/officeDocument/2006/relationships/tags" Target="../tags/tag1690.xml"/><Relationship Id="rId25" Type="http://schemas.openxmlformats.org/officeDocument/2006/relationships/tags" Target="../tags/tag1698.xml"/><Relationship Id="rId33" Type="http://schemas.openxmlformats.org/officeDocument/2006/relationships/tags" Target="../tags/tag1706.xml"/><Relationship Id="rId38" Type="http://schemas.openxmlformats.org/officeDocument/2006/relationships/tags" Target="../tags/tag1711.xml"/><Relationship Id="rId46" Type="http://schemas.openxmlformats.org/officeDocument/2006/relationships/tags" Target="../tags/tag1719.xml"/><Relationship Id="rId59" Type="http://schemas.openxmlformats.org/officeDocument/2006/relationships/image" Target="../media/image23.png"/><Relationship Id="rId67" Type="http://schemas.openxmlformats.org/officeDocument/2006/relationships/slide" Target="slide5.xml"/><Relationship Id="rId103" Type="http://schemas.openxmlformats.org/officeDocument/2006/relationships/slide" Target="slide41.xml"/><Relationship Id="rId108" Type="http://schemas.openxmlformats.org/officeDocument/2006/relationships/slide" Target="slide46.xml"/><Relationship Id="rId20" Type="http://schemas.openxmlformats.org/officeDocument/2006/relationships/tags" Target="../tags/tag1693.xml"/><Relationship Id="rId41" Type="http://schemas.openxmlformats.org/officeDocument/2006/relationships/tags" Target="../tags/tag1714.xml"/><Relationship Id="rId54" Type="http://schemas.openxmlformats.org/officeDocument/2006/relationships/tags" Target="../tags/tag1727.xml"/><Relationship Id="rId62" Type="http://schemas.openxmlformats.org/officeDocument/2006/relationships/image" Target="../media/image26.png"/><Relationship Id="rId70" Type="http://schemas.openxmlformats.org/officeDocument/2006/relationships/slide" Target="slide8.xml"/><Relationship Id="rId75" Type="http://schemas.openxmlformats.org/officeDocument/2006/relationships/slide" Target="slide13.xml"/><Relationship Id="rId83" Type="http://schemas.openxmlformats.org/officeDocument/2006/relationships/slide" Target="slide21.xml"/><Relationship Id="rId88" Type="http://schemas.openxmlformats.org/officeDocument/2006/relationships/slide" Target="slide26.xml"/><Relationship Id="rId91" Type="http://schemas.openxmlformats.org/officeDocument/2006/relationships/slide" Target="slide29.xml"/><Relationship Id="rId96" Type="http://schemas.openxmlformats.org/officeDocument/2006/relationships/slide" Target="slide34.xml"/><Relationship Id="rId1" Type="http://schemas.openxmlformats.org/officeDocument/2006/relationships/tags" Target="../tags/tag1674.xml"/><Relationship Id="rId6" Type="http://schemas.openxmlformats.org/officeDocument/2006/relationships/tags" Target="../tags/tag1679.xml"/><Relationship Id="rId15" Type="http://schemas.openxmlformats.org/officeDocument/2006/relationships/tags" Target="../tags/tag1688.xml"/><Relationship Id="rId23" Type="http://schemas.openxmlformats.org/officeDocument/2006/relationships/tags" Target="../tags/tag1696.xml"/><Relationship Id="rId28" Type="http://schemas.openxmlformats.org/officeDocument/2006/relationships/tags" Target="../tags/tag1701.xml"/><Relationship Id="rId36" Type="http://schemas.openxmlformats.org/officeDocument/2006/relationships/tags" Target="../tags/tag1709.xml"/><Relationship Id="rId49" Type="http://schemas.openxmlformats.org/officeDocument/2006/relationships/tags" Target="../tags/tag1722.xml"/><Relationship Id="rId57" Type="http://schemas.openxmlformats.org/officeDocument/2006/relationships/slideLayout" Target="../slideLayouts/slideLayout7.xml"/><Relationship Id="rId106" Type="http://schemas.openxmlformats.org/officeDocument/2006/relationships/slide" Target="slide44.xml"/><Relationship Id="rId10" Type="http://schemas.openxmlformats.org/officeDocument/2006/relationships/tags" Target="../tags/tag1683.xml"/><Relationship Id="rId31" Type="http://schemas.openxmlformats.org/officeDocument/2006/relationships/tags" Target="../tags/tag1704.xml"/><Relationship Id="rId44" Type="http://schemas.openxmlformats.org/officeDocument/2006/relationships/tags" Target="../tags/tag1717.xml"/><Relationship Id="rId52" Type="http://schemas.openxmlformats.org/officeDocument/2006/relationships/tags" Target="../tags/tag1725.xml"/><Relationship Id="rId60" Type="http://schemas.openxmlformats.org/officeDocument/2006/relationships/image" Target="../media/image24.png"/><Relationship Id="rId65" Type="http://schemas.openxmlformats.org/officeDocument/2006/relationships/slide" Target="slide3.xml"/><Relationship Id="rId73" Type="http://schemas.openxmlformats.org/officeDocument/2006/relationships/slide" Target="slide11.xml"/><Relationship Id="rId78" Type="http://schemas.openxmlformats.org/officeDocument/2006/relationships/slide" Target="slide16.xml"/><Relationship Id="rId81" Type="http://schemas.openxmlformats.org/officeDocument/2006/relationships/slide" Target="slide19.xml"/><Relationship Id="rId86" Type="http://schemas.openxmlformats.org/officeDocument/2006/relationships/slide" Target="slide24.xml"/><Relationship Id="rId94" Type="http://schemas.openxmlformats.org/officeDocument/2006/relationships/slide" Target="slide32.xml"/><Relationship Id="rId99" Type="http://schemas.openxmlformats.org/officeDocument/2006/relationships/slide" Target="slide36.xml"/><Relationship Id="rId101" Type="http://schemas.openxmlformats.org/officeDocument/2006/relationships/slide" Target="slide38.xml"/><Relationship Id="rId4" Type="http://schemas.openxmlformats.org/officeDocument/2006/relationships/tags" Target="../tags/tag1677.xml"/><Relationship Id="rId9" Type="http://schemas.openxmlformats.org/officeDocument/2006/relationships/tags" Target="../tags/tag1682.xml"/><Relationship Id="rId13" Type="http://schemas.openxmlformats.org/officeDocument/2006/relationships/tags" Target="../tags/tag1686.xml"/><Relationship Id="rId18" Type="http://schemas.openxmlformats.org/officeDocument/2006/relationships/tags" Target="../tags/tag1691.xml"/><Relationship Id="rId39" Type="http://schemas.openxmlformats.org/officeDocument/2006/relationships/tags" Target="../tags/tag1712.xml"/><Relationship Id="rId109" Type="http://schemas.openxmlformats.org/officeDocument/2006/relationships/slide" Target="slide47.xml"/><Relationship Id="rId34" Type="http://schemas.openxmlformats.org/officeDocument/2006/relationships/tags" Target="../tags/tag1707.xml"/><Relationship Id="rId50" Type="http://schemas.openxmlformats.org/officeDocument/2006/relationships/tags" Target="../tags/tag1723.xml"/><Relationship Id="rId55" Type="http://schemas.openxmlformats.org/officeDocument/2006/relationships/tags" Target="../tags/tag1728.xml"/><Relationship Id="rId76" Type="http://schemas.openxmlformats.org/officeDocument/2006/relationships/slide" Target="slide14.xml"/><Relationship Id="rId97" Type="http://schemas.openxmlformats.org/officeDocument/2006/relationships/slide" Target="slide40.xml"/><Relationship Id="rId104" Type="http://schemas.openxmlformats.org/officeDocument/2006/relationships/slide" Target="slide42.xml"/><Relationship Id="rId7" Type="http://schemas.openxmlformats.org/officeDocument/2006/relationships/tags" Target="../tags/tag1680.xml"/><Relationship Id="rId71" Type="http://schemas.openxmlformats.org/officeDocument/2006/relationships/slide" Target="slide9.xml"/><Relationship Id="rId92" Type="http://schemas.openxmlformats.org/officeDocument/2006/relationships/slide" Target="slide30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tags" Target="../tags/tag1755.xml"/><Relationship Id="rId21" Type="http://schemas.openxmlformats.org/officeDocument/2006/relationships/tags" Target="../tags/tag1750.xml"/><Relationship Id="rId42" Type="http://schemas.openxmlformats.org/officeDocument/2006/relationships/tags" Target="../tags/tag1771.xml"/><Relationship Id="rId47" Type="http://schemas.openxmlformats.org/officeDocument/2006/relationships/tags" Target="../tags/tag1776.xml"/><Relationship Id="rId63" Type="http://schemas.openxmlformats.org/officeDocument/2006/relationships/slide" Target="slide1.xml"/><Relationship Id="rId68" Type="http://schemas.openxmlformats.org/officeDocument/2006/relationships/slide" Target="slide6.xml"/><Relationship Id="rId84" Type="http://schemas.openxmlformats.org/officeDocument/2006/relationships/slide" Target="slide22.xml"/><Relationship Id="rId89" Type="http://schemas.openxmlformats.org/officeDocument/2006/relationships/slide" Target="slide27.xml"/><Relationship Id="rId2" Type="http://schemas.openxmlformats.org/officeDocument/2006/relationships/tags" Target="../tags/tag1731.xml"/><Relationship Id="rId16" Type="http://schemas.openxmlformats.org/officeDocument/2006/relationships/tags" Target="../tags/tag1745.xml"/><Relationship Id="rId29" Type="http://schemas.openxmlformats.org/officeDocument/2006/relationships/tags" Target="../tags/tag1758.xml"/><Relationship Id="rId107" Type="http://schemas.openxmlformats.org/officeDocument/2006/relationships/slide" Target="slide45.xml"/><Relationship Id="rId11" Type="http://schemas.openxmlformats.org/officeDocument/2006/relationships/tags" Target="../tags/tag1740.xml"/><Relationship Id="rId24" Type="http://schemas.openxmlformats.org/officeDocument/2006/relationships/tags" Target="../tags/tag1753.xml"/><Relationship Id="rId32" Type="http://schemas.openxmlformats.org/officeDocument/2006/relationships/tags" Target="../tags/tag1761.xml"/><Relationship Id="rId37" Type="http://schemas.openxmlformats.org/officeDocument/2006/relationships/tags" Target="../tags/tag1766.xml"/><Relationship Id="rId40" Type="http://schemas.openxmlformats.org/officeDocument/2006/relationships/tags" Target="../tags/tag1769.xml"/><Relationship Id="rId45" Type="http://schemas.openxmlformats.org/officeDocument/2006/relationships/tags" Target="../tags/tag1774.xml"/><Relationship Id="rId53" Type="http://schemas.openxmlformats.org/officeDocument/2006/relationships/tags" Target="../tags/tag1782.xml"/><Relationship Id="rId58" Type="http://schemas.openxmlformats.org/officeDocument/2006/relationships/notesSlide" Target="../notesSlides/notesSlide26.xml"/><Relationship Id="rId66" Type="http://schemas.openxmlformats.org/officeDocument/2006/relationships/slide" Target="slide4.xml"/><Relationship Id="rId74" Type="http://schemas.openxmlformats.org/officeDocument/2006/relationships/slide" Target="slide12.xml"/><Relationship Id="rId79" Type="http://schemas.openxmlformats.org/officeDocument/2006/relationships/slide" Target="slide17.xml"/><Relationship Id="rId87" Type="http://schemas.openxmlformats.org/officeDocument/2006/relationships/slide" Target="slide25.xml"/><Relationship Id="rId102" Type="http://schemas.openxmlformats.org/officeDocument/2006/relationships/slide" Target="slide39.xml"/><Relationship Id="rId5" Type="http://schemas.openxmlformats.org/officeDocument/2006/relationships/tags" Target="../tags/tag1734.xml"/><Relationship Id="rId61" Type="http://schemas.openxmlformats.org/officeDocument/2006/relationships/image" Target="../media/image25.png"/><Relationship Id="rId82" Type="http://schemas.openxmlformats.org/officeDocument/2006/relationships/slide" Target="slide20.xml"/><Relationship Id="rId90" Type="http://schemas.openxmlformats.org/officeDocument/2006/relationships/slide" Target="slide28.xml"/><Relationship Id="rId95" Type="http://schemas.openxmlformats.org/officeDocument/2006/relationships/slide" Target="slide33.xml"/><Relationship Id="rId19" Type="http://schemas.openxmlformats.org/officeDocument/2006/relationships/tags" Target="../tags/tag1748.xml"/><Relationship Id="rId14" Type="http://schemas.openxmlformats.org/officeDocument/2006/relationships/tags" Target="../tags/tag1743.xml"/><Relationship Id="rId22" Type="http://schemas.openxmlformats.org/officeDocument/2006/relationships/tags" Target="../tags/tag1751.xml"/><Relationship Id="rId27" Type="http://schemas.openxmlformats.org/officeDocument/2006/relationships/tags" Target="../tags/tag1756.xml"/><Relationship Id="rId30" Type="http://schemas.openxmlformats.org/officeDocument/2006/relationships/tags" Target="../tags/tag1759.xml"/><Relationship Id="rId35" Type="http://schemas.openxmlformats.org/officeDocument/2006/relationships/tags" Target="../tags/tag1764.xml"/><Relationship Id="rId43" Type="http://schemas.openxmlformats.org/officeDocument/2006/relationships/tags" Target="../tags/tag1772.xml"/><Relationship Id="rId48" Type="http://schemas.openxmlformats.org/officeDocument/2006/relationships/tags" Target="../tags/tag1777.xml"/><Relationship Id="rId56" Type="http://schemas.openxmlformats.org/officeDocument/2006/relationships/tags" Target="../tags/tag1785.xml"/><Relationship Id="rId64" Type="http://schemas.openxmlformats.org/officeDocument/2006/relationships/slide" Target="slide2.xml"/><Relationship Id="rId69" Type="http://schemas.openxmlformats.org/officeDocument/2006/relationships/slide" Target="slide7.xml"/><Relationship Id="rId77" Type="http://schemas.openxmlformats.org/officeDocument/2006/relationships/slide" Target="slide15.xml"/><Relationship Id="rId100" Type="http://schemas.openxmlformats.org/officeDocument/2006/relationships/slide" Target="slide37.xml"/><Relationship Id="rId105" Type="http://schemas.openxmlformats.org/officeDocument/2006/relationships/slide" Target="slide43.xml"/><Relationship Id="rId8" Type="http://schemas.openxmlformats.org/officeDocument/2006/relationships/tags" Target="../tags/tag1737.xml"/><Relationship Id="rId51" Type="http://schemas.openxmlformats.org/officeDocument/2006/relationships/tags" Target="../tags/tag1780.xml"/><Relationship Id="rId72" Type="http://schemas.openxmlformats.org/officeDocument/2006/relationships/slide" Target="slide10.xml"/><Relationship Id="rId80" Type="http://schemas.openxmlformats.org/officeDocument/2006/relationships/slide" Target="slide18.xml"/><Relationship Id="rId85" Type="http://schemas.openxmlformats.org/officeDocument/2006/relationships/slide" Target="slide23.xml"/><Relationship Id="rId93" Type="http://schemas.openxmlformats.org/officeDocument/2006/relationships/slide" Target="slide31.xml"/><Relationship Id="rId98" Type="http://schemas.openxmlformats.org/officeDocument/2006/relationships/slide" Target="slide35.xml"/><Relationship Id="rId3" Type="http://schemas.openxmlformats.org/officeDocument/2006/relationships/tags" Target="../tags/tag1732.xml"/><Relationship Id="rId12" Type="http://schemas.openxmlformats.org/officeDocument/2006/relationships/tags" Target="../tags/tag1741.xml"/><Relationship Id="rId17" Type="http://schemas.openxmlformats.org/officeDocument/2006/relationships/tags" Target="../tags/tag1746.xml"/><Relationship Id="rId25" Type="http://schemas.openxmlformats.org/officeDocument/2006/relationships/tags" Target="../tags/tag1754.xml"/><Relationship Id="rId33" Type="http://schemas.openxmlformats.org/officeDocument/2006/relationships/tags" Target="../tags/tag1762.xml"/><Relationship Id="rId38" Type="http://schemas.openxmlformats.org/officeDocument/2006/relationships/tags" Target="../tags/tag1767.xml"/><Relationship Id="rId46" Type="http://schemas.openxmlformats.org/officeDocument/2006/relationships/tags" Target="../tags/tag1775.xml"/><Relationship Id="rId59" Type="http://schemas.openxmlformats.org/officeDocument/2006/relationships/image" Target="../media/image23.png"/><Relationship Id="rId67" Type="http://schemas.openxmlformats.org/officeDocument/2006/relationships/slide" Target="slide5.xml"/><Relationship Id="rId103" Type="http://schemas.openxmlformats.org/officeDocument/2006/relationships/slide" Target="slide41.xml"/><Relationship Id="rId108" Type="http://schemas.openxmlformats.org/officeDocument/2006/relationships/slide" Target="slide46.xml"/><Relationship Id="rId20" Type="http://schemas.openxmlformats.org/officeDocument/2006/relationships/tags" Target="../tags/tag1749.xml"/><Relationship Id="rId41" Type="http://schemas.openxmlformats.org/officeDocument/2006/relationships/tags" Target="../tags/tag1770.xml"/><Relationship Id="rId54" Type="http://schemas.openxmlformats.org/officeDocument/2006/relationships/tags" Target="../tags/tag1783.xml"/><Relationship Id="rId62" Type="http://schemas.openxmlformats.org/officeDocument/2006/relationships/image" Target="../media/image26.png"/><Relationship Id="rId70" Type="http://schemas.openxmlformats.org/officeDocument/2006/relationships/slide" Target="slide8.xml"/><Relationship Id="rId75" Type="http://schemas.openxmlformats.org/officeDocument/2006/relationships/slide" Target="slide13.xml"/><Relationship Id="rId83" Type="http://schemas.openxmlformats.org/officeDocument/2006/relationships/slide" Target="slide21.xml"/><Relationship Id="rId88" Type="http://schemas.openxmlformats.org/officeDocument/2006/relationships/slide" Target="slide26.xml"/><Relationship Id="rId91" Type="http://schemas.openxmlformats.org/officeDocument/2006/relationships/slide" Target="slide29.xml"/><Relationship Id="rId96" Type="http://schemas.openxmlformats.org/officeDocument/2006/relationships/slide" Target="slide34.xml"/><Relationship Id="rId1" Type="http://schemas.openxmlformats.org/officeDocument/2006/relationships/tags" Target="../tags/tag1730.xml"/><Relationship Id="rId6" Type="http://schemas.openxmlformats.org/officeDocument/2006/relationships/tags" Target="../tags/tag1735.xml"/><Relationship Id="rId15" Type="http://schemas.openxmlformats.org/officeDocument/2006/relationships/tags" Target="../tags/tag1744.xml"/><Relationship Id="rId23" Type="http://schemas.openxmlformats.org/officeDocument/2006/relationships/tags" Target="../tags/tag1752.xml"/><Relationship Id="rId28" Type="http://schemas.openxmlformats.org/officeDocument/2006/relationships/tags" Target="../tags/tag1757.xml"/><Relationship Id="rId36" Type="http://schemas.openxmlformats.org/officeDocument/2006/relationships/tags" Target="../tags/tag1765.xml"/><Relationship Id="rId49" Type="http://schemas.openxmlformats.org/officeDocument/2006/relationships/tags" Target="../tags/tag1778.xml"/><Relationship Id="rId57" Type="http://schemas.openxmlformats.org/officeDocument/2006/relationships/slideLayout" Target="../slideLayouts/slideLayout7.xml"/><Relationship Id="rId106" Type="http://schemas.openxmlformats.org/officeDocument/2006/relationships/slide" Target="slide44.xml"/><Relationship Id="rId10" Type="http://schemas.openxmlformats.org/officeDocument/2006/relationships/tags" Target="../tags/tag1739.xml"/><Relationship Id="rId31" Type="http://schemas.openxmlformats.org/officeDocument/2006/relationships/tags" Target="../tags/tag1760.xml"/><Relationship Id="rId44" Type="http://schemas.openxmlformats.org/officeDocument/2006/relationships/tags" Target="../tags/tag1773.xml"/><Relationship Id="rId52" Type="http://schemas.openxmlformats.org/officeDocument/2006/relationships/tags" Target="../tags/tag1781.xml"/><Relationship Id="rId60" Type="http://schemas.openxmlformats.org/officeDocument/2006/relationships/image" Target="../media/image24.png"/><Relationship Id="rId65" Type="http://schemas.openxmlformats.org/officeDocument/2006/relationships/slide" Target="slide3.xml"/><Relationship Id="rId73" Type="http://schemas.openxmlformats.org/officeDocument/2006/relationships/slide" Target="slide11.xml"/><Relationship Id="rId78" Type="http://schemas.openxmlformats.org/officeDocument/2006/relationships/slide" Target="slide16.xml"/><Relationship Id="rId81" Type="http://schemas.openxmlformats.org/officeDocument/2006/relationships/slide" Target="slide19.xml"/><Relationship Id="rId86" Type="http://schemas.openxmlformats.org/officeDocument/2006/relationships/slide" Target="slide24.xml"/><Relationship Id="rId94" Type="http://schemas.openxmlformats.org/officeDocument/2006/relationships/slide" Target="slide32.xml"/><Relationship Id="rId99" Type="http://schemas.openxmlformats.org/officeDocument/2006/relationships/slide" Target="slide36.xml"/><Relationship Id="rId101" Type="http://schemas.openxmlformats.org/officeDocument/2006/relationships/slide" Target="slide38.xml"/><Relationship Id="rId4" Type="http://schemas.openxmlformats.org/officeDocument/2006/relationships/tags" Target="../tags/tag1733.xml"/><Relationship Id="rId9" Type="http://schemas.openxmlformats.org/officeDocument/2006/relationships/tags" Target="../tags/tag1738.xml"/><Relationship Id="rId13" Type="http://schemas.openxmlformats.org/officeDocument/2006/relationships/tags" Target="../tags/tag1742.xml"/><Relationship Id="rId18" Type="http://schemas.openxmlformats.org/officeDocument/2006/relationships/tags" Target="../tags/tag1747.xml"/><Relationship Id="rId39" Type="http://schemas.openxmlformats.org/officeDocument/2006/relationships/tags" Target="../tags/tag1768.xml"/><Relationship Id="rId109" Type="http://schemas.openxmlformats.org/officeDocument/2006/relationships/slide" Target="slide47.xml"/><Relationship Id="rId34" Type="http://schemas.openxmlformats.org/officeDocument/2006/relationships/tags" Target="../tags/tag1763.xml"/><Relationship Id="rId50" Type="http://schemas.openxmlformats.org/officeDocument/2006/relationships/tags" Target="../tags/tag1779.xml"/><Relationship Id="rId55" Type="http://schemas.openxmlformats.org/officeDocument/2006/relationships/tags" Target="../tags/tag1784.xml"/><Relationship Id="rId76" Type="http://schemas.openxmlformats.org/officeDocument/2006/relationships/slide" Target="slide14.xml"/><Relationship Id="rId97" Type="http://schemas.openxmlformats.org/officeDocument/2006/relationships/slide" Target="slide40.xml"/><Relationship Id="rId104" Type="http://schemas.openxmlformats.org/officeDocument/2006/relationships/slide" Target="slide42.xml"/><Relationship Id="rId7" Type="http://schemas.openxmlformats.org/officeDocument/2006/relationships/tags" Target="../tags/tag1736.xml"/><Relationship Id="rId71" Type="http://schemas.openxmlformats.org/officeDocument/2006/relationships/slide" Target="slide9.xml"/><Relationship Id="rId92" Type="http://schemas.openxmlformats.org/officeDocument/2006/relationships/slide" Target="slide30.xm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tags" Target="../tags/tag1811.xml"/><Relationship Id="rId21" Type="http://schemas.openxmlformats.org/officeDocument/2006/relationships/tags" Target="../tags/tag1806.xml"/><Relationship Id="rId42" Type="http://schemas.openxmlformats.org/officeDocument/2006/relationships/tags" Target="../tags/tag1827.xml"/><Relationship Id="rId47" Type="http://schemas.openxmlformats.org/officeDocument/2006/relationships/tags" Target="../tags/tag1832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1792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1787.xml"/><Relationship Id="rId16" Type="http://schemas.openxmlformats.org/officeDocument/2006/relationships/tags" Target="../tags/tag1801.xml"/><Relationship Id="rId29" Type="http://schemas.openxmlformats.org/officeDocument/2006/relationships/tags" Target="../tags/tag1814.xml"/><Relationship Id="rId107" Type="http://schemas.openxmlformats.org/officeDocument/2006/relationships/slide" Target="slide47.xml"/><Relationship Id="rId11" Type="http://schemas.openxmlformats.org/officeDocument/2006/relationships/tags" Target="../tags/tag1796.xml"/><Relationship Id="rId24" Type="http://schemas.openxmlformats.org/officeDocument/2006/relationships/tags" Target="../tags/tag1809.xml"/><Relationship Id="rId32" Type="http://schemas.openxmlformats.org/officeDocument/2006/relationships/tags" Target="../tags/tag1817.xml"/><Relationship Id="rId37" Type="http://schemas.openxmlformats.org/officeDocument/2006/relationships/tags" Target="../tags/tag1822.xml"/><Relationship Id="rId40" Type="http://schemas.openxmlformats.org/officeDocument/2006/relationships/tags" Target="../tags/tag1825.xml"/><Relationship Id="rId45" Type="http://schemas.openxmlformats.org/officeDocument/2006/relationships/tags" Target="../tags/tag1830.xml"/><Relationship Id="rId53" Type="http://schemas.openxmlformats.org/officeDocument/2006/relationships/tags" Target="../tags/tag1838.xml"/><Relationship Id="rId58" Type="http://schemas.openxmlformats.org/officeDocument/2006/relationships/image" Target="../media/image29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1790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1804.xml"/><Relationship Id="rId14" Type="http://schemas.openxmlformats.org/officeDocument/2006/relationships/tags" Target="../tags/tag1799.xml"/><Relationship Id="rId22" Type="http://schemas.openxmlformats.org/officeDocument/2006/relationships/tags" Target="../tags/tag1807.xml"/><Relationship Id="rId27" Type="http://schemas.openxmlformats.org/officeDocument/2006/relationships/tags" Target="../tags/tag1812.xml"/><Relationship Id="rId30" Type="http://schemas.openxmlformats.org/officeDocument/2006/relationships/tags" Target="../tags/tag1815.xml"/><Relationship Id="rId35" Type="http://schemas.openxmlformats.org/officeDocument/2006/relationships/tags" Target="../tags/tag1820.xml"/><Relationship Id="rId43" Type="http://schemas.openxmlformats.org/officeDocument/2006/relationships/tags" Target="../tags/tag1828.xml"/><Relationship Id="rId48" Type="http://schemas.openxmlformats.org/officeDocument/2006/relationships/tags" Target="../tags/tag1833.xml"/><Relationship Id="rId56" Type="http://schemas.openxmlformats.org/officeDocument/2006/relationships/image" Target="../media/image27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1793.xml"/><Relationship Id="rId51" Type="http://schemas.openxmlformats.org/officeDocument/2006/relationships/tags" Target="../tags/tag1836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1788.xml"/><Relationship Id="rId12" Type="http://schemas.openxmlformats.org/officeDocument/2006/relationships/tags" Target="../tags/tag1797.xml"/><Relationship Id="rId17" Type="http://schemas.openxmlformats.org/officeDocument/2006/relationships/tags" Target="../tags/tag1802.xml"/><Relationship Id="rId25" Type="http://schemas.openxmlformats.org/officeDocument/2006/relationships/tags" Target="../tags/tag1810.xml"/><Relationship Id="rId33" Type="http://schemas.openxmlformats.org/officeDocument/2006/relationships/tags" Target="../tags/tag1818.xml"/><Relationship Id="rId38" Type="http://schemas.openxmlformats.org/officeDocument/2006/relationships/tags" Target="../tags/tag1823.xml"/><Relationship Id="rId46" Type="http://schemas.openxmlformats.org/officeDocument/2006/relationships/tags" Target="../tags/tag1831.xml"/><Relationship Id="rId59" Type="http://schemas.openxmlformats.org/officeDocument/2006/relationships/image" Target="../media/image30.jpe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1805.xml"/><Relationship Id="rId41" Type="http://schemas.openxmlformats.org/officeDocument/2006/relationships/tags" Target="../tags/tag1826.xml"/><Relationship Id="rId54" Type="http://schemas.openxmlformats.org/officeDocument/2006/relationships/tags" Target="../tags/tag1839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1786.xml"/><Relationship Id="rId6" Type="http://schemas.openxmlformats.org/officeDocument/2006/relationships/tags" Target="../tags/tag1791.xml"/><Relationship Id="rId15" Type="http://schemas.openxmlformats.org/officeDocument/2006/relationships/tags" Target="../tags/tag1800.xml"/><Relationship Id="rId23" Type="http://schemas.openxmlformats.org/officeDocument/2006/relationships/tags" Target="../tags/tag1808.xml"/><Relationship Id="rId28" Type="http://schemas.openxmlformats.org/officeDocument/2006/relationships/tags" Target="../tags/tag1813.xml"/><Relationship Id="rId36" Type="http://schemas.openxmlformats.org/officeDocument/2006/relationships/tags" Target="../tags/tag1821.xml"/><Relationship Id="rId49" Type="http://schemas.openxmlformats.org/officeDocument/2006/relationships/tags" Target="../tags/tag1834.xml"/><Relationship Id="rId57" Type="http://schemas.openxmlformats.org/officeDocument/2006/relationships/image" Target="../media/image28.png"/><Relationship Id="rId106" Type="http://schemas.openxmlformats.org/officeDocument/2006/relationships/slide" Target="slide46.xml"/><Relationship Id="rId10" Type="http://schemas.openxmlformats.org/officeDocument/2006/relationships/tags" Target="../tags/tag1795.xml"/><Relationship Id="rId31" Type="http://schemas.openxmlformats.org/officeDocument/2006/relationships/tags" Target="../tags/tag1816.xml"/><Relationship Id="rId44" Type="http://schemas.openxmlformats.org/officeDocument/2006/relationships/tags" Target="../tags/tag1829.xml"/><Relationship Id="rId52" Type="http://schemas.openxmlformats.org/officeDocument/2006/relationships/tags" Target="../tags/tag1837.xml"/><Relationship Id="rId60" Type="http://schemas.openxmlformats.org/officeDocument/2006/relationships/image" Target="../media/image31.emf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1789.xml"/><Relationship Id="rId9" Type="http://schemas.openxmlformats.org/officeDocument/2006/relationships/tags" Target="../tags/tag1794.xml"/><Relationship Id="rId13" Type="http://schemas.openxmlformats.org/officeDocument/2006/relationships/tags" Target="../tags/tag1798.xml"/><Relationship Id="rId18" Type="http://schemas.openxmlformats.org/officeDocument/2006/relationships/tags" Target="../tags/tag1803.xml"/><Relationship Id="rId39" Type="http://schemas.openxmlformats.org/officeDocument/2006/relationships/tags" Target="../tags/tag1824.xml"/><Relationship Id="rId34" Type="http://schemas.openxmlformats.org/officeDocument/2006/relationships/tags" Target="../tags/tag1819.xml"/><Relationship Id="rId50" Type="http://schemas.openxmlformats.org/officeDocument/2006/relationships/tags" Target="../tags/tag1835.xml"/><Relationship Id="rId55" Type="http://schemas.openxmlformats.org/officeDocument/2006/relationships/slideLayout" Target="../slideLayouts/slideLayout2.xml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tags" Target="../tags/tag1865.xml"/><Relationship Id="rId21" Type="http://schemas.openxmlformats.org/officeDocument/2006/relationships/tags" Target="../tags/tag1860.xml"/><Relationship Id="rId42" Type="http://schemas.openxmlformats.org/officeDocument/2006/relationships/tags" Target="../tags/tag1881.xml"/><Relationship Id="rId47" Type="http://schemas.openxmlformats.org/officeDocument/2006/relationships/tags" Target="../tags/tag1886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1846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1841.xml"/><Relationship Id="rId16" Type="http://schemas.openxmlformats.org/officeDocument/2006/relationships/tags" Target="../tags/tag1855.xml"/><Relationship Id="rId29" Type="http://schemas.openxmlformats.org/officeDocument/2006/relationships/tags" Target="../tags/tag1868.xml"/><Relationship Id="rId11" Type="http://schemas.openxmlformats.org/officeDocument/2006/relationships/tags" Target="../tags/tag1850.xml"/><Relationship Id="rId24" Type="http://schemas.openxmlformats.org/officeDocument/2006/relationships/tags" Target="../tags/tag1863.xml"/><Relationship Id="rId32" Type="http://schemas.openxmlformats.org/officeDocument/2006/relationships/tags" Target="../tags/tag1871.xml"/><Relationship Id="rId37" Type="http://schemas.openxmlformats.org/officeDocument/2006/relationships/tags" Target="../tags/tag1876.xml"/><Relationship Id="rId40" Type="http://schemas.openxmlformats.org/officeDocument/2006/relationships/tags" Target="../tags/tag1879.xml"/><Relationship Id="rId45" Type="http://schemas.openxmlformats.org/officeDocument/2006/relationships/tags" Target="../tags/tag1884.xml"/><Relationship Id="rId53" Type="http://schemas.openxmlformats.org/officeDocument/2006/relationships/tags" Target="../tags/tag1892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1844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1858.xml"/><Relationship Id="rId14" Type="http://schemas.openxmlformats.org/officeDocument/2006/relationships/tags" Target="../tags/tag1853.xml"/><Relationship Id="rId22" Type="http://schemas.openxmlformats.org/officeDocument/2006/relationships/tags" Target="../tags/tag1861.xml"/><Relationship Id="rId27" Type="http://schemas.openxmlformats.org/officeDocument/2006/relationships/tags" Target="../tags/tag1866.xml"/><Relationship Id="rId30" Type="http://schemas.openxmlformats.org/officeDocument/2006/relationships/tags" Target="../tags/tag1869.xml"/><Relationship Id="rId35" Type="http://schemas.openxmlformats.org/officeDocument/2006/relationships/tags" Target="../tags/tag1874.xml"/><Relationship Id="rId43" Type="http://schemas.openxmlformats.org/officeDocument/2006/relationships/tags" Target="../tags/tag1882.xml"/><Relationship Id="rId48" Type="http://schemas.openxmlformats.org/officeDocument/2006/relationships/tags" Target="../tags/tag1887.xml"/><Relationship Id="rId56" Type="http://schemas.openxmlformats.org/officeDocument/2006/relationships/image" Target="../media/image32.pn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1847.xml"/><Relationship Id="rId51" Type="http://schemas.openxmlformats.org/officeDocument/2006/relationships/tags" Target="../tags/tag1890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1842.xml"/><Relationship Id="rId12" Type="http://schemas.openxmlformats.org/officeDocument/2006/relationships/tags" Target="../tags/tag1851.xml"/><Relationship Id="rId17" Type="http://schemas.openxmlformats.org/officeDocument/2006/relationships/tags" Target="../tags/tag1856.xml"/><Relationship Id="rId25" Type="http://schemas.openxmlformats.org/officeDocument/2006/relationships/tags" Target="../tags/tag1864.xml"/><Relationship Id="rId33" Type="http://schemas.openxmlformats.org/officeDocument/2006/relationships/tags" Target="../tags/tag1872.xml"/><Relationship Id="rId38" Type="http://schemas.openxmlformats.org/officeDocument/2006/relationships/tags" Target="../tags/tag1877.xml"/><Relationship Id="rId46" Type="http://schemas.openxmlformats.org/officeDocument/2006/relationships/tags" Target="../tags/tag1885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1859.xml"/><Relationship Id="rId41" Type="http://schemas.openxmlformats.org/officeDocument/2006/relationships/tags" Target="../tags/tag1880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1840.xml"/><Relationship Id="rId6" Type="http://schemas.openxmlformats.org/officeDocument/2006/relationships/tags" Target="../tags/tag1845.xml"/><Relationship Id="rId15" Type="http://schemas.openxmlformats.org/officeDocument/2006/relationships/tags" Target="../tags/tag1854.xml"/><Relationship Id="rId23" Type="http://schemas.openxmlformats.org/officeDocument/2006/relationships/tags" Target="../tags/tag1862.xml"/><Relationship Id="rId28" Type="http://schemas.openxmlformats.org/officeDocument/2006/relationships/tags" Target="../tags/tag1867.xml"/><Relationship Id="rId36" Type="http://schemas.openxmlformats.org/officeDocument/2006/relationships/tags" Target="../tags/tag1875.xml"/><Relationship Id="rId49" Type="http://schemas.openxmlformats.org/officeDocument/2006/relationships/tags" Target="../tags/tag1888.xml"/><Relationship Id="rId57" Type="http://schemas.openxmlformats.org/officeDocument/2006/relationships/slide" Target="slide1.xml"/><Relationship Id="rId10" Type="http://schemas.openxmlformats.org/officeDocument/2006/relationships/tags" Target="../tags/tag1849.xml"/><Relationship Id="rId31" Type="http://schemas.openxmlformats.org/officeDocument/2006/relationships/tags" Target="../tags/tag1870.xml"/><Relationship Id="rId44" Type="http://schemas.openxmlformats.org/officeDocument/2006/relationships/tags" Target="../tags/tag1883.xml"/><Relationship Id="rId52" Type="http://schemas.openxmlformats.org/officeDocument/2006/relationships/tags" Target="../tags/tag1891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1843.xml"/><Relationship Id="rId9" Type="http://schemas.openxmlformats.org/officeDocument/2006/relationships/tags" Target="../tags/tag1848.xml"/><Relationship Id="rId13" Type="http://schemas.openxmlformats.org/officeDocument/2006/relationships/tags" Target="../tags/tag1852.xml"/><Relationship Id="rId18" Type="http://schemas.openxmlformats.org/officeDocument/2006/relationships/tags" Target="../tags/tag1857.xml"/><Relationship Id="rId39" Type="http://schemas.openxmlformats.org/officeDocument/2006/relationships/tags" Target="../tags/tag1878.xml"/><Relationship Id="rId34" Type="http://schemas.openxmlformats.org/officeDocument/2006/relationships/tags" Target="../tags/tag1873.xml"/><Relationship Id="rId50" Type="http://schemas.openxmlformats.org/officeDocument/2006/relationships/tags" Target="../tags/tag1889.xml"/><Relationship Id="rId55" Type="http://schemas.openxmlformats.org/officeDocument/2006/relationships/image" Target="../media/image28.png"/><Relationship Id="rId76" Type="http://schemas.openxmlformats.org/officeDocument/2006/relationships/slide" Target="slide20.xml"/><Relationship Id="rId97" Type="http://schemas.openxmlformats.org/officeDocument/2006/relationships/slide" Target="slide41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tags" Target="../tags/tag1918.xml"/><Relationship Id="rId21" Type="http://schemas.openxmlformats.org/officeDocument/2006/relationships/tags" Target="../tags/tag1913.xml"/><Relationship Id="rId42" Type="http://schemas.openxmlformats.org/officeDocument/2006/relationships/tags" Target="../tags/tag1934.xml"/><Relationship Id="rId47" Type="http://schemas.openxmlformats.org/officeDocument/2006/relationships/tags" Target="../tags/tag1939.xml"/><Relationship Id="rId63" Type="http://schemas.openxmlformats.org/officeDocument/2006/relationships/slide" Target="slide6.xml"/><Relationship Id="rId68" Type="http://schemas.openxmlformats.org/officeDocument/2006/relationships/slide" Target="slide11.xml"/><Relationship Id="rId84" Type="http://schemas.openxmlformats.org/officeDocument/2006/relationships/slide" Target="slide27.xml"/><Relationship Id="rId89" Type="http://schemas.openxmlformats.org/officeDocument/2006/relationships/slide" Target="slide32.xml"/><Relationship Id="rId7" Type="http://schemas.openxmlformats.org/officeDocument/2006/relationships/tags" Target="../tags/tag1899.xml"/><Relationship Id="rId71" Type="http://schemas.openxmlformats.org/officeDocument/2006/relationships/slide" Target="slide14.xml"/><Relationship Id="rId92" Type="http://schemas.openxmlformats.org/officeDocument/2006/relationships/slide" Target="slide40.xml"/><Relationship Id="rId2" Type="http://schemas.openxmlformats.org/officeDocument/2006/relationships/tags" Target="../tags/tag1894.xml"/><Relationship Id="rId16" Type="http://schemas.openxmlformats.org/officeDocument/2006/relationships/tags" Target="../tags/tag1908.xml"/><Relationship Id="rId29" Type="http://schemas.openxmlformats.org/officeDocument/2006/relationships/tags" Target="../tags/tag1921.xml"/><Relationship Id="rId11" Type="http://schemas.openxmlformats.org/officeDocument/2006/relationships/tags" Target="../tags/tag1903.xml"/><Relationship Id="rId24" Type="http://schemas.openxmlformats.org/officeDocument/2006/relationships/tags" Target="../tags/tag1916.xml"/><Relationship Id="rId32" Type="http://schemas.openxmlformats.org/officeDocument/2006/relationships/tags" Target="../tags/tag1924.xml"/><Relationship Id="rId37" Type="http://schemas.openxmlformats.org/officeDocument/2006/relationships/tags" Target="../tags/tag1929.xml"/><Relationship Id="rId40" Type="http://schemas.openxmlformats.org/officeDocument/2006/relationships/tags" Target="../tags/tag1932.xml"/><Relationship Id="rId45" Type="http://schemas.openxmlformats.org/officeDocument/2006/relationships/tags" Target="../tags/tag1937.xml"/><Relationship Id="rId53" Type="http://schemas.openxmlformats.org/officeDocument/2006/relationships/tags" Target="../tags/tag1945.xml"/><Relationship Id="rId58" Type="http://schemas.openxmlformats.org/officeDocument/2006/relationships/slide" Target="slide1.xml"/><Relationship Id="rId66" Type="http://schemas.openxmlformats.org/officeDocument/2006/relationships/slide" Target="slide9.xml"/><Relationship Id="rId74" Type="http://schemas.openxmlformats.org/officeDocument/2006/relationships/slide" Target="slide17.xml"/><Relationship Id="rId79" Type="http://schemas.openxmlformats.org/officeDocument/2006/relationships/slide" Target="slide22.xml"/><Relationship Id="rId87" Type="http://schemas.openxmlformats.org/officeDocument/2006/relationships/slide" Target="slide30.xml"/><Relationship Id="rId102" Type="http://schemas.openxmlformats.org/officeDocument/2006/relationships/slide" Target="slide45.xml"/><Relationship Id="rId5" Type="http://schemas.openxmlformats.org/officeDocument/2006/relationships/tags" Target="../tags/tag1897.xml"/><Relationship Id="rId61" Type="http://schemas.openxmlformats.org/officeDocument/2006/relationships/slide" Target="slide4.xml"/><Relationship Id="rId82" Type="http://schemas.openxmlformats.org/officeDocument/2006/relationships/slide" Target="slide25.xml"/><Relationship Id="rId90" Type="http://schemas.openxmlformats.org/officeDocument/2006/relationships/slide" Target="slide33.xml"/><Relationship Id="rId95" Type="http://schemas.openxmlformats.org/officeDocument/2006/relationships/slide" Target="slide37.xml"/><Relationship Id="rId19" Type="http://schemas.openxmlformats.org/officeDocument/2006/relationships/tags" Target="../tags/tag1911.xml"/><Relationship Id="rId14" Type="http://schemas.openxmlformats.org/officeDocument/2006/relationships/tags" Target="../tags/tag1906.xml"/><Relationship Id="rId22" Type="http://schemas.openxmlformats.org/officeDocument/2006/relationships/tags" Target="../tags/tag1914.xml"/><Relationship Id="rId27" Type="http://schemas.openxmlformats.org/officeDocument/2006/relationships/tags" Target="../tags/tag1919.xml"/><Relationship Id="rId30" Type="http://schemas.openxmlformats.org/officeDocument/2006/relationships/tags" Target="../tags/tag1922.xml"/><Relationship Id="rId35" Type="http://schemas.openxmlformats.org/officeDocument/2006/relationships/tags" Target="../tags/tag1927.xml"/><Relationship Id="rId43" Type="http://schemas.openxmlformats.org/officeDocument/2006/relationships/tags" Target="../tags/tag1935.xml"/><Relationship Id="rId48" Type="http://schemas.openxmlformats.org/officeDocument/2006/relationships/tags" Target="../tags/tag1940.xml"/><Relationship Id="rId56" Type="http://schemas.openxmlformats.org/officeDocument/2006/relationships/image" Target="../media/image28.png"/><Relationship Id="rId64" Type="http://schemas.openxmlformats.org/officeDocument/2006/relationships/slide" Target="slide7.xml"/><Relationship Id="rId69" Type="http://schemas.openxmlformats.org/officeDocument/2006/relationships/slide" Target="slide12.xml"/><Relationship Id="rId77" Type="http://schemas.openxmlformats.org/officeDocument/2006/relationships/slide" Target="slide20.xml"/><Relationship Id="rId100" Type="http://schemas.openxmlformats.org/officeDocument/2006/relationships/slide" Target="slide43.xml"/><Relationship Id="rId8" Type="http://schemas.openxmlformats.org/officeDocument/2006/relationships/tags" Target="../tags/tag1900.xml"/><Relationship Id="rId51" Type="http://schemas.openxmlformats.org/officeDocument/2006/relationships/tags" Target="../tags/tag1943.xml"/><Relationship Id="rId72" Type="http://schemas.openxmlformats.org/officeDocument/2006/relationships/slide" Target="slide15.xml"/><Relationship Id="rId80" Type="http://schemas.openxmlformats.org/officeDocument/2006/relationships/slide" Target="slide23.xml"/><Relationship Id="rId85" Type="http://schemas.openxmlformats.org/officeDocument/2006/relationships/slide" Target="slide28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1895.xml"/><Relationship Id="rId12" Type="http://schemas.openxmlformats.org/officeDocument/2006/relationships/tags" Target="../tags/tag1904.xml"/><Relationship Id="rId17" Type="http://schemas.openxmlformats.org/officeDocument/2006/relationships/tags" Target="../tags/tag1909.xml"/><Relationship Id="rId25" Type="http://schemas.openxmlformats.org/officeDocument/2006/relationships/tags" Target="../tags/tag1917.xml"/><Relationship Id="rId33" Type="http://schemas.openxmlformats.org/officeDocument/2006/relationships/tags" Target="../tags/tag1925.xml"/><Relationship Id="rId38" Type="http://schemas.openxmlformats.org/officeDocument/2006/relationships/tags" Target="../tags/tag1930.xml"/><Relationship Id="rId46" Type="http://schemas.openxmlformats.org/officeDocument/2006/relationships/tags" Target="../tags/tag1938.xml"/><Relationship Id="rId59" Type="http://schemas.openxmlformats.org/officeDocument/2006/relationships/slide" Target="slide2.xml"/><Relationship Id="rId67" Type="http://schemas.openxmlformats.org/officeDocument/2006/relationships/slide" Target="slide10.xml"/><Relationship Id="rId103" Type="http://schemas.openxmlformats.org/officeDocument/2006/relationships/slide" Target="slide46.xml"/><Relationship Id="rId20" Type="http://schemas.openxmlformats.org/officeDocument/2006/relationships/tags" Target="../tags/tag1912.xml"/><Relationship Id="rId41" Type="http://schemas.openxmlformats.org/officeDocument/2006/relationships/tags" Target="../tags/tag1933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3.xml"/><Relationship Id="rId75" Type="http://schemas.openxmlformats.org/officeDocument/2006/relationships/slide" Target="slide18.xml"/><Relationship Id="rId83" Type="http://schemas.openxmlformats.org/officeDocument/2006/relationships/slide" Target="slide26.xml"/><Relationship Id="rId88" Type="http://schemas.openxmlformats.org/officeDocument/2006/relationships/slide" Target="slide31.xml"/><Relationship Id="rId91" Type="http://schemas.openxmlformats.org/officeDocument/2006/relationships/slide" Target="slide34.xml"/><Relationship Id="rId96" Type="http://schemas.openxmlformats.org/officeDocument/2006/relationships/slide" Target="slide38.xml"/><Relationship Id="rId1" Type="http://schemas.openxmlformats.org/officeDocument/2006/relationships/tags" Target="../tags/tag1893.xml"/><Relationship Id="rId6" Type="http://schemas.openxmlformats.org/officeDocument/2006/relationships/tags" Target="../tags/tag1898.xml"/><Relationship Id="rId15" Type="http://schemas.openxmlformats.org/officeDocument/2006/relationships/tags" Target="../tags/tag1907.xml"/><Relationship Id="rId23" Type="http://schemas.openxmlformats.org/officeDocument/2006/relationships/tags" Target="../tags/tag1915.xml"/><Relationship Id="rId28" Type="http://schemas.openxmlformats.org/officeDocument/2006/relationships/tags" Target="../tags/tag1920.xml"/><Relationship Id="rId36" Type="http://schemas.openxmlformats.org/officeDocument/2006/relationships/tags" Target="../tags/tag1928.xml"/><Relationship Id="rId49" Type="http://schemas.openxmlformats.org/officeDocument/2006/relationships/tags" Target="../tags/tag1941.xml"/><Relationship Id="rId57" Type="http://schemas.openxmlformats.org/officeDocument/2006/relationships/image" Target="../media/image32.png"/><Relationship Id="rId10" Type="http://schemas.openxmlformats.org/officeDocument/2006/relationships/tags" Target="../tags/tag1902.xml"/><Relationship Id="rId31" Type="http://schemas.openxmlformats.org/officeDocument/2006/relationships/tags" Target="../tags/tag1923.xml"/><Relationship Id="rId44" Type="http://schemas.openxmlformats.org/officeDocument/2006/relationships/tags" Target="../tags/tag1936.xml"/><Relationship Id="rId52" Type="http://schemas.openxmlformats.org/officeDocument/2006/relationships/tags" Target="../tags/tag1944.xml"/><Relationship Id="rId60" Type="http://schemas.openxmlformats.org/officeDocument/2006/relationships/slide" Target="slide3.xml"/><Relationship Id="rId65" Type="http://schemas.openxmlformats.org/officeDocument/2006/relationships/slide" Target="slide8.xml"/><Relationship Id="rId73" Type="http://schemas.openxmlformats.org/officeDocument/2006/relationships/slide" Target="slide16.xml"/><Relationship Id="rId78" Type="http://schemas.openxmlformats.org/officeDocument/2006/relationships/slide" Target="slide21.xml"/><Relationship Id="rId81" Type="http://schemas.openxmlformats.org/officeDocument/2006/relationships/slide" Target="slide24.xml"/><Relationship Id="rId86" Type="http://schemas.openxmlformats.org/officeDocument/2006/relationships/slide" Target="slide29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1896.xml"/><Relationship Id="rId9" Type="http://schemas.openxmlformats.org/officeDocument/2006/relationships/tags" Target="../tags/tag1901.xml"/><Relationship Id="rId13" Type="http://schemas.openxmlformats.org/officeDocument/2006/relationships/tags" Target="../tags/tag1905.xml"/><Relationship Id="rId18" Type="http://schemas.openxmlformats.org/officeDocument/2006/relationships/tags" Target="../tags/tag1910.xml"/><Relationship Id="rId39" Type="http://schemas.openxmlformats.org/officeDocument/2006/relationships/tags" Target="../tags/tag1931.xml"/><Relationship Id="rId34" Type="http://schemas.openxmlformats.org/officeDocument/2006/relationships/tags" Target="../tags/tag1926.xml"/><Relationship Id="rId50" Type="http://schemas.openxmlformats.org/officeDocument/2006/relationships/tags" Target="../tags/tag1942.xml"/><Relationship Id="rId55" Type="http://schemas.openxmlformats.org/officeDocument/2006/relationships/notesSlide" Target="../notesSlides/notesSlide27.xml"/><Relationship Id="rId76" Type="http://schemas.openxmlformats.org/officeDocument/2006/relationships/slide" Target="slide19.xml"/><Relationship Id="rId97" Type="http://schemas.openxmlformats.org/officeDocument/2006/relationships/slide" Target="slide39.xml"/><Relationship Id="rId104" Type="http://schemas.openxmlformats.org/officeDocument/2006/relationships/slide" Target="slide47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tags" Target="../tags/tag1971.xml"/><Relationship Id="rId21" Type="http://schemas.openxmlformats.org/officeDocument/2006/relationships/tags" Target="../tags/tag1966.xml"/><Relationship Id="rId42" Type="http://schemas.openxmlformats.org/officeDocument/2006/relationships/tags" Target="../tags/tag1987.xml"/><Relationship Id="rId47" Type="http://schemas.openxmlformats.org/officeDocument/2006/relationships/tags" Target="../tags/tag1992.xml"/><Relationship Id="rId63" Type="http://schemas.openxmlformats.org/officeDocument/2006/relationships/slide" Target="slide6.xml"/><Relationship Id="rId68" Type="http://schemas.openxmlformats.org/officeDocument/2006/relationships/slide" Target="slide11.xml"/><Relationship Id="rId84" Type="http://schemas.openxmlformats.org/officeDocument/2006/relationships/slide" Target="slide27.xml"/><Relationship Id="rId89" Type="http://schemas.openxmlformats.org/officeDocument/2006/relationships/slide" Target="slide32.xml"/><Relationship Id="rId7" Type="http://schemas.openxmlformats.org/officeDocument/2006/relationships/tags" Target="../tags/tag1952.xml"/><Relationship Id="rId71" Type="http://schemas.openxmlformats.org/officeDocument/2006/relationships/slide" Target="slide14.xml"/><Relationship Id="rId92" Type="http://schemas.openxmlformats.org/officeDocument/2006/relationships/slide" Target="slide40.xml"/><Relationship Id="rId2" Type="http://schemas.openxmlformats.org/officeDocument/2006/relationships/tags" Target="../tags/tag1947.xml"/><Relationship Id="rId16" Type="http://schemas.openxmlformats.org/officeDocument/2006/relationships/tags" Target="../tags/tag1961.xml"/><Relationship Id="rId29" Type="http://schemas.openxmlformats.org/officeDocument/2006/relationships/tags" Target="../tags/tag1974.xml"/><Relationship Id="rId11" Type="http://schemas.openxmlformats.org/officeDocument/2006/relationships/tags" Target="../tags/tag1956.xml"/><Relationship Id="rId24" Type="http://schemas.openxmlformats.org/officeDocument/2006/relationships/tags" Target="../tags/tag1969.xml"/><Relationship Id="rId32" Type="http://schemas.openxmlformats.org/officeDocument/2006/relationships/tags" Target="../tags/tag1977.xml"/><Relationship Id="rId37" Type="http://schemas.openxmlformats.org/officeDocument/2006/relationships/tags" Target="../tags/tag1982.xml"/><Relationship Id="rId40" Type="http://schemas.openxmlformats.org/officeDocument/2006/relationships/tags" Target="../tags/tag1985.xml"/><Relationship Id="rId45" Type="http://schemas.openxmlformats.org/officeDocument/2006/relationships/tags" Target="../tags/tag1990.xml"/><Relationship Id="rId53" Type="http://schemas.openxmlformats.org/officeDocument/2006/relationships/tags" Target="../tags/tag1998.xml"/><Relationship Id="rId58" Type="http://schemas.openxmlformats.org/officeDocument/2006/relationships/slide" Target="slide1.xml"/><Relationship Id="rId66" Type="http://schemas.openxmlformats.org/officeDocument/2006/relationships/slide" Target="slide9.xml"/><Relationship Id="rId74" Type="http://schemas.openxmlformats.org/officeDocument/2006/relationships/slide" Target="slide17.xml"/><Relationship Id="rId79" Type="http://schemas.openxmlformats.org/officeDocument/2006/relationships/slide" Target="slide22.xml"/><Relationship Id="rId87" Type="http://schemas.openxmlformats.org/officeDocument/2006/relationships/slide" Target="slide30.xml"/><Relationship Id="rId102" Type="http://schemas.openxmlformats.org/officeDocument/2006/relationships/slide" Target="slide45.xml"/><Relationship Id="rId5" Type="http://schemas.openxmlformats.org/officeDocument/2006/relationships/tags" Target="../tags/tag1950.xml"/><Relationship Id="rId61" Type="http://schemas.openxmlformats.org/officeDocument/2006/relationships/slide" Target="slide4.xml"/><Relationship Id="rId82" Type="http://schemas.openxmlformats.org/officeDocument/2006/relationships/slide" Target="slide25.xml"/><Relationship Id="rId90" Type="http://schemas.openxmlformats.org/officeDocument/2006/relationships/slide" Target="slide33.xml"/><Relationship Id="rId95" Type="http://schemas.openxmlformats.org/officeDocument/2006/relationships/slide" Target="slide37.xml"/><Relationship Id="rId19" Type="http://schemas.openxmlformats.org/officeDocument/2006/relationships/tags" Target="../tags/tag1964.xml"/><Relationship Id="rId14" Type="http://schemas.openxmlformats.org/officeDocument/2006/relationships/tags" Target="../tags/tag1959.xml"/><Relationship Id="rId22" Type="http://schemas.openxmlformats.org/officeDocument/2006/relationships/tags" Target="../tags/tag1967.xml"/><Relationship Id="rId27" Type="http://schemas.openxmlformats.org/officeDocument/2006/relationships/tags" Target="../tags/tag1972.xml"/><Relationship Id="rId30" Type="http://schemas.openxmlformats.org/officeDocument/2006/relationships/tags" Target="../tags/tag1975.xml"/><Relationship Id="rId35" Type="http://schemas.openxmlformats.org/officeDocument/2006/relationships/tags" Target="../tags/tag1980.xml"/><Relationship Id="rId43" Type="http://schemas.openxmlformats.org/officeDocument/2006/relationships/tags" Target="../tags/tag1988.xml"/><Relationship Id="rId48" Type="http://schemas.openxmlformats.org/officeDocument/2006/relationships/tags" Target="../tags/tag1993.xml"/><Relationship Id="rId56" Type="http://schemas.openxmlformats.org/officeDocument/2006/relationships/image" Target="../media/image28.png"/><Relationship Id="rId64" Type="http://schemas.openxmlformats.org/officeDocument/2006/relationships/slide" Target="slide7.xml"/><Relationship Id="rId69" Type="http://schemas.openxmlformats.org/officeDocument/2006/relationships/slide" Target="slide12.xml"/><Relationship Id="rId77" Type="http://schemas.openxmlformats.org/officeDocument/2006/relationships/slide" Target="slide20.xml"/><Relationship Id="rId100" Type="http://schemas.openxmlformats.org/officeDocument/2006/relationships/slide" Target="slide43.xml"/><Relationship Id="rId8" Type="http://schemas.openxmlformats.org/officeDocument/2006/relationships/tags" Target="../tags/tag1953.xml"/><Relationship Id="rId51" Type="http://schemas.openxmlformats.org/officeDocument/2006/relationships/tags" Target="../tags/tag1996.xml"/><Relationship Id="rId72" Type="http://schemas.openxmlformats.org/officeDocument/2006/relationships/slide" Target="slide15.xml"/><Relationship Id="rId80" Type="http://schemas.openxmlformats.org/officeDocument/2006/relationships/slide" Target="slide23.xml"/><Relationship Id="rId85" Type="http://schemas.openxmlformats.org/officeDocument/2006/relationships/slide" Target="slide28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1948.xml"/><Relationship Id="rId12" Type="http://schemas.openxmlformats.org/officeDocument/2006/relationships/tags" Target="../tags/tag1957.xml"/><Relationship Id="rId17" Type="http://schemas.openxmlformats.org/officeDocument/2006/relationships/tags" Target="../tags/tag1962.xml"/><Relationship Id="rId25" Type="http://schemas.openxmlformats.org/officeDocument/2006/relationships/tags" Target="../tags/tag1970.xml"/><Relationship Id="rId33" Type="http://schemas.openxmlformats.org/officeDocument/2006/relationships/tags" Target="../tags/tag1978.xml"/><Relationship Id="rId38" Type="http://schemas.openxmlformats.org/officeDocument/2006/relationships/tags" Target="../tags/tag1983.xml"/><Relationship Id="rId46" Type="http://schemas.openxmlformats.org/officeDocument/2006/relationships/tags" Target="../tags/tag1991.xml"/><Relationship Id="rId59" Type="http://schemas.openxmlformats.org/officeDocument/2006/relationships/slide" Target="slide2.xml"/><Relationship Id="rId67" Type="http://schemas.openxmlformats.org/officeDocument/2006/relationships/slide" Target="slide10.xml"/><Relationship Id="rId103" Type="http://schemas.openxmlformats.org/officeDocument/2006/relationships/slide" Target="slide46.xml"/><Relationship Id="rId20" Type="http://schemas.openxmlformats.org/officeDocument/2006/relationships/tags" Target="../tags/tag1965.xml"/><Relationship Id="rId41" Type="http://schemas.openxmlformats.org/officeDocument/2006/relationships/tags" Target="../tags/tag1986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3.xml"/><Relationship Id="rId75" Type="http://schemas.openxmlformats.org/officeDocument/2006/relationships/slide" Target="slide18.xml"/><Relationship Id="rId83" Type="http://schemas.openxmlformats.org/officeDocument/2006/relationships/slide" Target="slide26.xml"/><Relationship Id="rId88" Type="http://schemas.openxmlformats.org/officeDocument/2006/relationships/slide" Target="slide31.xml"/><Relationship Id="rId91" Type="http://schemas.openxmlformats.org/officeDocument/2006/relationships/slide" Target="slide34.xml"/><Relationship Id="rId96" Type="http://schemas.openxmlformats.org/officeDocument/2006/relationships/slide" Target="slide38.xml"/><Relationship Id="rId1" Type="http://schemas.openxmlformats.org/officeDocument/2006/relationships/tags" Target="../tags/tag1946.xml"/><Relationship Id="rId6" Type="http://schemas.openxmlformats.org/officeDocument/2006/relationships/tags" Target="../tags/tag1951.xml"/><Relationship Id="rId15" Type="http://schemas.openxmlformats.org/officeDocument/2006/relationships/tags" Target="../tags/tag1960.xml"/><Relationship Id="rId23" Type="http://schemas.openxmlformats.org/officeDocument/2006/relationships/tags" Target="../tags/tag1968.xml"/><Relationship Id="rId28" Type="http://schemas.openxmlformats.org/officeDocument/2006/relationships/tags" Target="../tags/tag1973.xml"/><Relationship Id="rId36" Type="http://schemas.openxmlformats.org/officeDocument/2006/relationships/tags" Target="../tags/tag1981.xml"/><Relationship Id="rId49" Type="http://schemas.openxmlformats.org/officeDocument/2006/relationships/tags" Target="../tags/tag1994.xml"/><Relationship Id="rId57" Type="http://schemas.openxmlformats.org/officeDocument/2006/relationships/image" Target="../media/image33.png"/><Relationship Id="rId10" Type="http://schemas.openxmlformats.org/officeDocument/2006/relationships/tags" Target="../tags/tag1955.xml"/><Relationship Id="rId31" Type="http://schemas.openxmlformats.org/officeDocument/2006/relationships/tags" Target="../tags/tag1976.xml"/><Relationship Id="rId44" Type="http://schemas.openxmlformats.org/officeDocument/2006/relationships/tags" Target="../tags/tag1989.xml"/><Relationship Id="rId52" Type="http://schemas.openxmlformats.org/officeDocument/2006/relationships/tags" Target="../tags/tag1997.xml"/><Relationship Id="rId60" Type="http://schemas.openxmlformats.org/officeDocument/2006/relationships/slide" Target="slide3.xml"/><Relationship Id="rId65" Type="http://schemas.openxmlformats.org/officeDocument/2006/relationships/slide" Target="slide8.xml"/><Relationship Id="rId73" Type="http://schemas.openxmlformats.org/officeDocument/2006/relationships/slide" Target="slide16.xml"/><Relationship Id="rId78" Type="http://schemas.openxmlformats.org/officeDocument/2006/relationships/slide" Target="slide21.xml"/><Relationship Id="rId81" Type="http://schemas.openxmlformats.org/officeDocument/2006/relationships/slide" Target="slide24.xml"/><Relationship Id="rId86" Type="http://schemas.openxmlformats.org/officeDocument/2006/relationships/slide" Target="slide29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1949.xml"/><Relationship Id="rId9" Type="http://schemas.openxmlformats.org/officeDocument/2006/relationships/tags" Target="../tags/tag1954.xml"/><Relationship Id="rId13" Type="http://schemas.openxmlformats.org/officeDocument/2006/relationships/tags" Target="../tags/tag1958.xml"/><Relationship Id="rId18" Type="http://schemas.openxmlformats.org/officeDocument/2006/relationships/tags" Target="../tags/tag1963.xml"/><Relationship Id="rId39" Type="http://schemas.openxmlformats.org/officeDocument/2006/relationships/tags" Target="../tags/tag1984.xml"/><Relationship Id="rId34" Type="http://schemas.openxmlformats.org/officeDocument/2006/relationships/tags" Target="../tags/tag1979.xml"/><Relationship Id="rId50" Type="http://schemas.openxmlformats.org/officeDocument/2006/relationships/tags" Target="../tags/tag1995.xml"/><Relationship Id="rId55" Type="http://schemas.openxmlformats.org/officeDocument/2006/relationships/notesSlide" Target="../notesSlides/notesSlide28.xml"/><Relationship Id="rId76" Type="http://schemas.openxmlformats.org/officeDocument/2006/relationships/slide" Target="slide19.xml"/><Relationship Id="rId97" Type="http://schemas.openxmlformats.org/officeDocument/2006/relationships/slide" Target="slide39.xml"/><Relationship Id="rId104" Type="http://schemas.openxmlformats.org/officeDocument/2006/relationships/slide" Target="slide4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tags" Target="../tags/tag2024.xml"/><Relationship Id="rId21" Type="http://schemas.openxmlformats.org/officeDocument/2006/relationships/tags" Target="../tags/tag2019.xml"/><Relationship Id="rId42" Type="http://schemas.openxmlformats.org/officeDocument/2006/relationships/tags" Target="../tags/tag2040.xml"/><Relationship Id="rId47" Type="http://schemas.openxmlformats.org/officeDocument/2006/relationships/tags" Target="../tags/tag2045.xml"/><Relationship Id="rId63" Type="http://schemas.openxmlformats.org/officeDocument/2006/relationships/slide" Target="slide6.xml"/><Relationship Id="rId68" Type="http://schemas.openxmlformats.org/officeDocument/2006/relationships/slide" Target="slide11.xml"/><Relationship Id="rId84" Type="http://schemas.openxmlformats.org/officeDocument/2006/relationships/slide" Target="slide27.xml"/><Relationship Id="rId89" Type="http://schemas.openxmlformats.org/officeDocument/2006/relationships/slide" Target="slide32.xml"/><Relationship Id="rId7" Type="http://schemas.openxmlformats.org/officeDocument/2006/relationships/tags" Target="../tags/tag2005.xml"/><Relationship Id="rId71" Type="http://schemas.openxmlformats.org/officeDocument/2006/relationships/slide" Target="slide14.xml"/><Relationship Id="rId92" Type="http://schemas.openxmlformats.org/officeDocument/2006/relationships/slide" Target="slide40.xml"/><Relationship Id="rId2" Type="http://schemas.openxmlformats.org/officeDocument/2006/relationships/tags" Target="../tags/tag2000.xml"/><Relationship Id="rId16" Type="http://schemas.openxmlformats.org/officeDocument/2006/relationships/tags" Target="../tags/tag2014.xml"/><Relationship Id="rId29" Type="http://schemas.openxmlformats.org/officeDocument/2006/relationships/tags" Target="../tags/tag2027.xml"/><Relationship Id="rId11" Type="http://schemas.openxmlformats.org/officeDocument/2006/relationships/tags" Target="../tags/tag2009.xml"/><Relationship Id="rId24" Type="http://schemas.openxmlformats.org/officeDocument/2006/relationships/tags" Target="../tags/tag2022.xml"/><Relationship Id="rId32" Type="http://schemas.openxmlformats.org/officeDocument/2006/relationships/tags" Target="../tags/tag2030.xml"/><Relationship Id="rId37" Type="http://schemas.openxmlformats.org/officeDocument/2006/relationships/tags" Target="../tags/tag2035.xml"/><Relationship Id="rId40" Type="http://schemas.openxmlformats.org/officeDocument/2006/relationships/tags" Target="../tags/tag2038.xml"/><Relationship Id="rId45" Type="http://schemas.openxmlformats.org/officeDocument/2006/relationships/tags" Target="../tags/tag2043.xml"/><Relationship Id="rId53" Type="http://schemas.openxmlformats.org/officeDocument/2006/relationships/tags" Target="../tags/tag2051.xml"/><Relationship Id="rId58" Type="http://schemas.openxmlformats.org/officeDocument/2006/relationships/slide" Target="slide1.xml"/><Relationship Id="rId66" Type="http://schemas.openxmlformats.org/officeDocument/2006/relationships/slide" Target="slide9.xml"/><Relationship Id="rId74" Type="http://schemas.openxmlformats.org/officeDocument/2006/relationships/slide" Target="slide17.xml"/><Relationship Id="rId79" Type="http://schemas.openxmlformats.org/officeDocument/2006/relationships/slide" Target="slide22.xml"/><Relationship Id="rId87" Type="http://schemas.openxmlformats.org/officeDocument/2006/relationships/slide" Target="slide30.xml"/><Relationship Id="rId102" Type="http://schemas.openxmlformats.org/officeDocument/2006/relationships/slide" Target="slide45.xml"/><Relationship Id="rId5" Type="http://schemas.openxmlformats.org/officeDocument/2006/relationships/tags" Target="../tags/tag2003.xml"/><Relationship Id="rId61" Type="http://schemas.openxmlformats.org/officeDocument/2006/relationships/slide" Target="slide4.xml"/><Relationship Id="rId82" Type="http://schemas.openxmlformats.org/officeDocument/2006/relationships/slide" Target="slide25.xml"/><Relationship Id="rId90" Type="http://schemas.openxmlformats.org/officeDocument/2006/relationships/slide" Target="slide33.xml"/><Relationship Id="rId95" Type="http://schemas.openxmlformats.org/officeDocument/2006/relationships/slide" Target="slide37.xml"/><Relationship Id="rId19" Type="http://schemas.openxmlformats.org/officeDocument/2006/relationships/tags" Target="../tags/tag2017.xml"/><Relationship Id="rId14" Type="http://schemas.openxmlformats.org/officeDocument/2006/relationships/tags" Target="../tags/tag2012.xml"/><Relationship Id="rId22" Type="http://schemas.openxmlformats.org/officeDocument/2006/relationships/tags" Target="../tags/tag2020.xml"/><Relationship Id="rId27" Type="http://schemas.openxmlformats.org/officeDocument/2006/relationships/tags" Target="../tags/tag2025.xml"/><Relationship Id="rId30" Type="http://schemas.openxmlformats.org/officeDocument/2006/relationships/tags" Target="../tags/tag2028.xml"/><Relationship Id="rId35" Type="http://schemas.openxmlformats.org/officeDocument/2006/relationships/tags" Target="../tags/tag2033.xml"/><Relationship Id="rId43" Type="http://schemas.openxmlformats.org/officeDocument/2006/relationships/tags" Target="../tags/tag2041.xml"/><Relationship Id="rId48" Type="http://schemas.openxmlformats.org/officeDocument/2006/relationships/tags" Target="../tags/tag2046.xml"/><Relationship Id="rId56" Type="http://schemas.openxmlformats.org/officeDocument/2006/relationships/image" Target="../media/image28.png"/><Relationship Id="rId64" Type="http://schemas.openxmlformats.org/officeDocument/2006/relationships/slide" Target="slide7.xml"/><Relationship Id="rId69" Type="http://schemas.openxmlformats.org/officeDocument/2006/relationships/slide" Target="slide12.xml"/><Relationship Id="rId77" Type="http://schemas.openxmlformats.org/officeDocument/2006/relationships/slide" Target="slide20.xml"/><Relationship Id="rId100" Type="http://schemas.openxmlformats.org/officeDocument/2006/relationships/slide" Target="slide43.xml"/><Relationship Id="rId8" Type="http://schemas.openxmlformats.org/officeDocument/2006/relationships/tags" Target="../tags/tag2006.xml"/><Relationship Id="rId51" Type="http://schemas.openxmlformats.org/officeDocument/2006/relationships/tags" Target="../tags/tag2049.xml"/><Relationship Id="rId72" Type="http://schemas.openxmlformats.org/officeDocument/2006/relationships/slide" Target="slide15.xml"/><Relationship Id="rId80" Type="http://schemas.openxmlformats.org/officeDocument/2006/relationships/slide" Target="slide23.xml"/><Relationship Id="rId85" Type="http://schemas.openxmlformats.org/officeDocument/2006/relationships/slide" Target="slide28.xml"/><Relationship Id="rId93" Type="http://schemas.openxmlformats.org/officeDocument/2006/relationships/slide" Target="slide35.xml"/><Relationship Id="rId98" Type="http://schemas.openxmlformats.org/officeDocument/2006/relationships/slide" Target="slide41.xml"/><Relationship Id="rId3" Type="http://schemas.openxmlformats.org/officeDocument/2006/relationships/tags" Target="../tags/tag2001.xml"/><Relationship Id="rId12" Type="http://schemas.openxmlformats.org/officeDocument/2006/relationships/tags" Target="../tags/tag2010.xml"/><Relationship Id="rId17" Type="http://schemas.openxmlformats.org/officeDocument/2006/relationships/tags" Target="../tags/tag2015.xml"/><Relationship Id="rId25" Type="http://schemas.openxmlformats.org/officeDocument/2006/relationships/tags" Target="../tags/tag2023.xml"/><Relationship Id="rId33" Type="http://schemas.openxmlformats.org/officeDocument/2006/relationships/tags" Target="../tags/tag2031.xml"/><Relationship Id="rId38" Type="http://schemas.openxmlformats.org/officeDocument/2006/relationships/tags" Target="../tags/tag2036.xml"/><Relationship Id="rId46" Type="http://schemas.openxmlformats.org/officeDocument/2006/relationships/tags" Target="../tags/tag2044.xml"/><Relationship Id="rId59" Type="http://schemas.openxmlformats.org/officeDocument/2006/relationships/slide" Target="slide2.xml"/><Relationship Id="rId67" Type="http://schemas.openxmlformats.org/officeDocument/2006/relationships/slide" Target="slide10.xml"/><Relationship Id="rId103" Type="http://schemas.openxmlformats.org/officeDocument/2006/relationships/slide" Target="slide46.xml"/><Relationship Id="rId20" Type="http://schemas.openxmlformats.org/officeDocument/2006/relationships/tags" Target="../tags/tag2018.xml"/><Relationship Id="rId41" Type="http://schemas.openxmlformats.org/officeDocument/2006/relationships/tags" Target="../tags/tag2039.xml"/><Relationship Id="rId54" Type="http://schemas.openxmlformats.org/officeDocument/2006/relationships/slideLayout" Target="../slideLayouts/slideLayout2.xml"/><Relationship Id="rId62" Type="http://schemas.openxmlformats.org/officeDocument/2006/relationships/slide" Target="slide5.xml"/><Relationship Id="rId70" Type="http://schemas.openxmlformats.org/officeDocument/2006/relationships/slide" Target="slide13.xml"/><Relationship Id="rId75" Type="http://schemas.openxmlformats.org/officeDocument/2006/relationships/slide" Target="slide18.xml"/><Relationship Id="rId83" Type="http://schemas.openxmlformats.org/officeDocument/2006/relationships/slide" Target="slide26.xml"/><Relationship Id="rId88" Type="http://schemas.openxmlformats.org/officeDocument/2006/relationships/slide" Target="slide31.xml"/><Relationship Id="rId91" Type="http://schemas.openxmlformats.org/officeDocument/2006/relationships/slide" Target="slide34.xml"/><Relationship Id="rId96" Type="http://schemas.openxmlformats.org/officeDocument/2006/relationships/slide" Target="slide38.xml"/><Relationship Id="rId1" Type="http://schemas.openxmlformats.org/officeDocument/2006/relationships/tags" Target="../tags/tag1999.xml"/><Relationship Id="rId6" Type="http://schemas.openxmlformats.org/officeDocument/2006/relationships/tags" Target="../tags/tag2004.xml"/><Relationship Id="rId15" Type="http://schemas.openxmlformats.org/officeDocument/2006/relationships/tags" Target="../tags/tag2013.xml"/><Relationship Id="rId23" Type="http://schemas.openxmlformats.org/officeDocument/2006/relationships/tags" Target="../tags/tag2021.xml"/><Relationship Id="rId28" Type="http://schemas.openxmlformats.org/officeDocument/2006/relationships/tags" Target="../tags/tag2026.xml"/><Relationship Id="rId36" Type="http://schemas.openxmlformats.org/officeDocument/2006/relationships/tags" Target="../tags/tag2034.xml"/><Relationship Id="rId49" Type="http://schemas.openxmlformats.org/officeDocument/2006/relationships/tags" Target="../tags/tag2047.xml"/><Relationship Id="rId57" Type="http://schemas.openxmlformats.org/officeDocument/2006/relationships/image" Target="../media/image34.png"/><Relationship Id="rId10" Type="http://schemas.openxmlformats.org/officeDocument/2006/relationships/tags" Target="../tags/tag2008.xml"/><Relationship Id="rId31" Type="http://schemas.openxmlformats.org/officeDocument/2006/relationships/tags" Target="../tags/tag2029.xml"/><Relationship Id="rId44" Type="http://schemas.openxmlformats.org/officeDocument/2006/relationships/tags" Target="../tags/tag2042.xml"/><Relationship Id="rId52" Type="http://schemas.openxmlformats.org/officeDocument/2006/relationships/tags" Target="../tags/tag2050.xml"/><Relationship Id="rId60" Type="http://schemas.openxmlformats.org/officeDocument/2006/relationships/slide" Target="slide3.xml"/><Relationship Id="rId65" Type="http://schemas.openxmlformats.org/officeDocument/2006/relationships/slide" Target="slide8.xml"/><Relationship Id="rId73" Type="http://schemas.openxmlformats.org/officeDocument/2006/relationships/slide" Target="slide16.xml"/><Relationship Id="rId78" Type="http://schemas.openxmlformats.org/officeDocument/2006/relationships/slide" Target="slide21.xml"/><Relationship Id="rId81" Type="http://schemas.openxmlformats.org/officeDocument/2006/relationships/slide" Target="slide24.xml"/><Relationship Id="rId86" Type="http://schemas.openxmlformats.org/officeDocument/2006/relationships/slide" Target="slide29.xml"/><Relationship Id="rId94" Type="http://schemas.openxmlformats.org/officeDocument/2006/relationships/slide" Target="slide36.xml"/><Relationship Id="rId99" Type="http://schemas.openxmlformats.org/officeDocument/2006/relationships/slide" Target="slide42.xml"/><Relationship Id="rId101" Type="http://schemas.openxmlformats.org/officeDocument/2006/relationships/slide" Target="slide44.xml"/><Relationship Id="rId4" Type="http://schemas.openxmlformats.org/officeDocument/2006/relationships/tags" Target="../tags/tag2002.xml"/><Relationship Id="rId9" Type="http://schemas.openxmlformats.org/officeDocument/2006/relationships/tags" Target="../tags/tag2007.xml"/><Relationship Id="rId13" Type="http://schemas.openxmlformats.org/officeDocument/2006/relationships/tags" Target="../tags/tag2011.xml"/><Relationship Id="rId18" Type="http://schemas.openxmlformats.org/officeDocument/2006/relationships/tags" Target="../tags/tag2016.xml"/><Relationship Id="rId39" Type="http://schemas.openxmlformats.org/officeDocument/2006/relationships/tags" Target="../tags/tag2037.xml"/><Relationship Id="rId34" Type="http://schemas.openxmlformats.org/officeDocument/2006/relationships/tags" Target="../tags/tag2032.xml"/><Relationship Id="rId50" Type="http://schemas.openxmlformats.org/officeDocument/2006/relationships/tags" Target="../tags/tag2048.xml"/><Relationship Id="rId55" Type="http://schemas.openxmlformats.org/officeDocument/2006/relationships/notesSlide" Target="../notesSlides/notesSlide29.xml"/><Relationship Id="rId76" Type="http://schemas.openxmlformats.org/officeDocument/2006/relationships/slide" Target="slide19.xml"/><Relationship Id="rId97" Type="http://schemas.openxmlformats.org/officeDocument/2006/relationships/slide" Target="slide39.xml"/><Relationship Id="rId104" Type="http://schemas.openxmlformats.org/officeDocument/2006/relationships/slide" Target="slide4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183.xml"/><Relationship Id="rId21" Type="http://schemas.openxmlformats.org/officeDocument/2006/relationships/tags" Target="../tags/tag178.xml"/><Relationship Id="rId42" Type="http://schemas.openxmlformats.org/officeDocument/2006/relationships/tags" Target="../tags/tag199.xml"/><Relationship Id="rId47" Type="http://schemas.openxmlformats.org/officeDocument/2006/relationships/tags" Target="../tags/tag204.xml"/><Relationship Id="rId63" Type="http://schemas.openxmlformats.org/officeDocument/2006/relationships/slide" Target="slide8.xml"/><Relationship Id="rId68" Type="http://schemas.openxmlformats.org/officeDocument/2006/relationships/slide" Target="slide13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7" Type="http://schemas.openxmlformats.org/officeDocument/2006/relationships/tags" Target="../tags/tag164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9" Type="http://schemas.openxmlformats.org/officeDocument/2006/relationships/tags" Target="../tags/tag186.xml"/><Relationship Id="rId11" Type="http://schemas.openxmlformats.org/officeDocument/2006/relationships/tags" Target="../tags/tag168.xml"/><Relationship Id="rId24" Type="http://schemas.openxmlformats.org/officeDocument/2006/relationships/tags" Target="../tags/tag181.xml"/><Relationship Id="rId32" Type="http://schemas.openxmlformats.org/officeDocument/2006/relationships/tags" Target="../tags/tag189.xml"/><Relationship Id="rId37" Type="http://schemas.openxmlformats.org/officeDocument/2006/relationships/tags" Target="../tags/tag194.xml"/><Relationship Id="rId40" Type="http://schemas.openxmlformats.org/officeDocument/2006/relationships/tags" Target="../tags/tag197.xml"/><Relationship Id="rId45" Type="http://schemas.openxmlformats.org/officeDocument/2006/relationships/tags" Target="../tags/tag202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162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176.xml"/><Relationship Id="rId14" Type="http://schemas.openxmlformats.org/officeDocument/2006/relationships/tags" Target="../tags/tag171.xml"/><Relationship Id="rId22" Type="http://schemas.openxmlformats.org/officeDocument/2006/relationships/tags" Target="../tags/tag179.xml"/><Relationship Id="rId27" Type="http://schemas.openxmlformats.org/officeDocument/2006/relationships/tags" Target="../tags/tag184.xml"/><Relationship Id="rId30" Type="http://schemas.openxmlformats.org/officeDocument/2006/relationships/tags" Target="../tags/tag187.xml"/><Relationship Id="rId35" Type="http://schemas.openxmlformats.org/officeDocument/2006/relationships/tags" Target="../tags/tag192.xml"/><Relationship Id="rId43" Type="http://schemas.openxmlformats.org/officeDocument/2006/relationships/tags" Target="../tags/tag200.xml"/><Relationship Id="rId48" Type="http://schemas.openxmlformats.org/officeDocument/2006/relationships/tags" Target="../tags/tag205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165.xml"/><Relationship Id="rId51" Type="http://schemas.openxmlformats.org/officeDocument/2006/relationships/tags" Target="../tags/tag208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160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tags" Target="../tags/tag182.xml"/><Relationship Id="rId33" Type="http://schemas.openxmlformats.org/officeDocument/2006/relationships/tags" Target="../tags/tag190.xml"/><Relationship Id="rId38" Type="http://schemas.openxmlformats.org/officeDocument/2006/relationships/tags" Target="../tags/tag195.xml"/><Relationship Id="rId46" Type="http://schemas.openxmlformats.org/officeDocument/2006/relationships/tags" Target="../tags/tag203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103" Type="http://schemas.openxmlformats.org/officeDocument/2006/relationships/image" Target="../media/image2.png"/><Relationship Id="rId20" Type="http://schemas.openxmlformats.org/officeDocument/2006/relationships/tags" Target="../tags/tag177.xml"/><Relationship Id="rId41" Type="http://schemas.openxmlformats.org/officeDocument/2006/relationships/tags" Target="../tags/tag198.xml"/><Relationship Id="rId54" Type="http://schemas.openxmlformats.org/officeDocument/2006/relationships/notesSlide" Target="../notesSlides/notesSlide1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5" Type="http://schemas.openxmlformats.org/officeDocument/2006/relationships/tags" Target="../tags/tag172.xml"/><Relationship Id="rId23" Type="http://schemas.openxmlformats.org/officeDocument/2006/relationships/tags" Target="../tags/tag180.xml"/><Relationship Id="rId28" Type="http://schemas.openxmlformats.org/officeDocument/2006/relationships/tags" Target="../tags/tag185.xml"/><Relationship Id="rId36" Type="http://schemas.openxmlformats.org/officeDocument/2006/relationships/tags" Target="../tags/tag193.xml"/><Relationship Id="rId49" Type="http://schemas.openxmlformats.org/officeDocument/2006/relationships/tags" Target="../tags/tag206.xml"/><Relationship Id="rId57" Type="http://schemas.openxmlformats.org/officeDocument/2006/relationships/slide" Target="slide2.xml"/><Relationship Id="rId10" Type="http://schemas.openxmlformats.org/officeDocument/2006/relationships/tags" Target="../tags/tag167.xml"/><Relationship Id="rId31" Type="http://schemas.openxmlformats.org/officeDocument/2006/relationships/tags" Target="../tags/tag188.xml"/><Relationship Id="rId44" Type="http://schemas.openxmlformats.org/officeDocument/2006/relationships/tags" Target="../tags/tag201.xml"/><Relationship Id="rId52" Type="http://schemas.openxmlformats.org/officeDocument/2006/relationships/tags" Target="../tags/tag209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39" Type="http://schemas.openxmlformats.org/officeDocument/2006/relationships/tags" Target="../tags/tag196.xml"/><Relationship Id="rId34" Type="http://schemas.openxmlformats.org/officeDocument/2006/relationships/tags" Target="../tags/tag191.xml"/><Relationship Id="rId50" Type="http://schemas.openxmlformats.org/officeDocument/2006/relationships/tags" Target="../tags/tag207.xml"/><Relationship Id="rId55" Type="http://schemas.openxmlformats.org/officeDocument/2006/relationships/image" Target="../media/image1.png"/><Relationship Id="rId76" Type="http://schemas.openxmlformats.org/officeDocument/2006/relationships/slide" Target="slide21.xml"/><Relationship Id="rId97" Type="http://schemas.openxmlformats.org/officeDocument/2006/relationships/slide" Target="slide4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tags" Target="../tags/tag2077.xml"/><Relationship Id="rId21" Type="http://schemas.openxmlformats.org/officeDocument/2006/relationships/tags" Target="../tags/tag2072.xml"/><Relationship Id="rId42" Type="http://schemas.openxmlformats.org/officeDocument/2006/relationships/tags" Target="../tags/tag2093.xml"/><Relationship Id="rId47" Type="http://schemas.openxmlformats.org/officeDocument/2006/relationships/tags" Target="../tags/tag2098.xml"/><Relationship Id="rId63" Type="http://schemas.openxmlformats.org/officeDocument/2006/relationships/slide" Target="slide4.xml"/><Relationship Id="rId68" Type="http://schemas.openxmlformats.org/officeDocument/2006/relationships/slide" Target="slide9.xml"/><Relationship Id="rId84" Type="http://schemas.openxmlformats.org/officeDocument/2006/relationships/slide" Target="slide25.xml"/><Relationship Id="rId89" Type="http://schemas.openxmlformats.org/officeDocument/2006/relationships/slide" Target="slide30.xml"/><Relationship Id="rId7" Type="http://schemas.openxmlformats.org/officeDocument/2006/relationships/tags" Target="../tags/tag2058.xml"/><Relationship Id="rId71" Type="http://schemas.openxmlformats.org/officeDocument/2006/relationships/slide" Target="slide12.xml"/><Relationship Id="rId92" Type="http://schemas.openxmlformats.org/officeDocument/2006/relationships/slide" Target="slide33.xml"/><Relationship Id="rId2" Type="http://schemas.openxmlformats.org/officeDocument/2006/relationships/tags" Target="../tags/tag2053.xml"/><Relationship Id="rId16" Type="http://schemas.openxmlformats.org/officeDocument/2006/relationships/tags" Target="../tags/tag2067.xml"/><Relationship Id="rId29" Type="http://schemas.openxmlformats.org/officeDocument/2006/relationships/tags" Target="../tags/tag2080.xml"/><Relationship Id="rId11" Type="http://schemas.openxmlformats.org/officeDocument/2006/relationships/tags" Target="../tags/tag2062.xml"/><Relationship Id="rId24" Type="http://schemas.openxmlformats.org/officeDocument/2006/relationships/tags" Target="../tags/tag2075.xml"/><Relationship Id="rId32" Type="http://schemas.openxmlformats.org/officeDocument/2006/relationships/tags" Target="../tags/tag2083.xml"/><Relationship Id="rId37" Type="http://schemas.openxmlformats.org/officeDocument/2006/relationships/tags" Target="../tags/tag2088.xml"/><Relationship Id="rId40" Type="http://schemas.openxmlformats.org/officeDocument/2006/relationships/tags" Target="../tags/tag2091.xml"/><Relationship Id="rId45" Type="http://schemas.openxmlformats.org/officeDocument/2006/relationships/tags" Target="../tags/tag2096.xml"/><Relationship Id="rId53" Type="http://schemas.openxmlformats.org/officeDocument/2006/relationships/tags" Target="../tags/tag2104.xml"/><Relationship Id="rId58" Type="http://schemas.openxmlformats.org/officeDocument/2006/relationships/image" Target="../media/image36.png"/><Relationship Id="rId66" Type="http://schemas.openxmlformats.org/officeDocument/2006/relationships/slide" Target="slide7.xml"/><Relationship Id="rId74" Type="http://schemas.openxmlformats.org/officeDocument/2006/relationships/slide" Target="slide15.xml"/><Relationship Id="rId79" Type="http://schemas.openxmlformats.org/officeDocument/2006/relationships/slide" Target="slide20.xml"/><Relationship Id="rId87" Type="http://schemas.openxmlformats.org/officeDocument/2006/relationships/slide" Target="slide28.xml"/><Relationship Id="rId102" Type="http://schemas.openxmlformats.org/officeDocument/2006/relationships/slide" Target="slide43.xml"/><Relationship Id="rId5" Type="http://schemas.openxmlformats.org/officeDocument/2006/relationships/tags" Target="../tags/tag2056.xml"/><Relationship Id="rId61" Type="http://schemas.openxmlformats.org/officeDocument/2006/relationships/slide" Target="slide2.xml"/><Relationship Id="rId82" Type="http://schemas.openxmlformats.org/officeDocument/2006/relationships/slide" Target="slide23.xml"/><Relationship Id="rId90" Type="http://schemas.openxmlformats.org/officeDocument/2006/relationships/slide" Target="slide31.xml"/><Relationship Id="rId95" Type="http://schemas.openxmlformats.org/officeDocument/2006/relationships/slide" Target="slide35.xml"/><Relationship Id="rId19" Type="http://schemas.openxmlformats.org/officeDocument/2006/relationships/tags" Target="../tags/tag2070.xml"/><Relationship Id="rId14" Type="http://schemas.openxmlformats.org/officeDocument/2006/relationships/tags" Target="../tags/tag2065.xml"/><Relationship Id="rId22" Type="http://schemas.openxmlformats.org/officeDocument/2006/relationships/tags" Target="../tags/tag2073.xml"/><Relationship Id="rId27" Type="http://schemas.openxmlformats.org/officeDocument/2006/relationships/tags" Target="../tags/tag2078.xml"/><Relationship Id="rId30" Type="http://schemas.openxmlformats.org/officeDocument/2006/relationships/tags" Target="../tags/tag2081.xml"/><Relationship Id="rId35" Type="http://schemas.openxmlformats.org/officeDocument/2006/relationships/tags" Target="../tags/tag2086.xml"/><Relationship Id="rId43" Type="http://schemas.openxmlformats.org/officeDocument/2006/relationships/tags" Target="../tags/tag2094.xml"/><Relationship Id="rId48" Type="http://schemas.openxmlformats.org/officeDocument/2006/relationships/tags" Target="../tags/tag2099.xml"/><Relationship Id="rId56" Type="http://schemas.openxmlformats.org/officeDocument/2006/relationships/notesSlide" Target="../notesSlides/notesSlide30.xml"/><Relationship Id="rId64" Type="http://schemas.openxmlformats.org/officeDocument/2006/relationships/slide" Target="slide5.xml"/><Relationship Id="rId69" Type="http://schemas.openxmlformats.org/officeDocument/2006/relationships/slide" Target="slide10.xml"/><Relationship Id="rId77" Type="http://schemas.openxmlformats.org/officeDocument/2006/relationships/slide" Target="slide18.xml"/><Relationship Id="rId100" Type="http://schemas.openxmlformats.org/officeDocument/2006/relationships/slide" Target="slide41.xml"/><Relationship Id="rId105" Type="http://schemas.openxmlformats.org/officeDocument/2006/relationships/slide" Target="slide46.xml"/><Relationship Id="rId8" Type="http://schemas.openxmlformats.org/officeDocument/2006/relationships/tags" Target="../tags/tag2059.xml"/><Relationship Id="rId51" Type="http://schemas.openxmlformats.org/officeDocument/2006/relationships/tags" Target="../tags/tag2102.xml"/><Relationship Id="rId72" Type="http://schemas.openxmlformats.org/officeDocument/2006/relationships/slide" Target="slide13.xml"/><Relationship Id="rId80" Type="http://schemas.openxmlformats.org/officeDocument/2006/relationships/slide" Target="slide21.xml"/><Relationship Id="rId85" Type="http://schemas.openxmlformats.org/officeDocument/2006/relationships/slide" Target="slide26.xml"/><Relationship Id="rId93" Type="http://schemas.openxmlformats.org/officeDocument/2006/relationships/slide" Target="slide34.xml"/><Relationship Id="rId98" Type="http://schemas.openxmlformats.org/officeDocument/2006/relationships/slide" Target="slide38.xml"/><Relationship Id="rId3" Type="http://schemas.openxmlformats.org/officeDocument/2006/relationships/tags" Target="../tags/tag2054.xml"/><Relationship Id="rId12" Type="http://schemas.openxmlformats.org/officeDocument/2006/relationships/tags" Target="../tags/tag2063.xml"/><Relationship Id="rId17" Type="http://schemas.openxmlformats.org/officeDocument/2006/relationships/tags" Target="../tags/tag2068.xml"/><Relationship Id="rId25" Type="http://schemas.openxmlformats.org/officeDocument/2006/relationships/tags" Target="../tags/tag2076.xml"/><Relationship Id="rId33" Type="http://schemas.openxmlformats.org/officeDocument/2006/relationships/tags" Target="../tags/tag2084.xml"/><Relationship Id="rId38" Type="http://schemas.openxmlformats.org/officeDocument/2006/relationships/tags" Target="../tags/tag2089.xml"/><Relationship Id="rId46" Type="http://schemas.openxmlformats.org/officeDocument/2006/relationships/tags" Target="../tags/tag2097.xml"/><Relationship Id="rId59" Type="http://schemas.openxmlformats.org/officeDocument/2006/relationships/image" Target="../media/image37.png"/><Relationship Id="rId67" Type="http://schemas.openxmlformats.org/officeDocument/2006/relationships/slide" Target="slide8.xml"/><Relationship Id="rId103" Type="http://schemas.openxmlformats.org/officeDocument/2006/relationships/slide" Target="slide44.xml"/><Relationship Id="rId20" Type="http://schemas.openxmlformats.org/officeDocument/2006/relationships/tags" Target="../tags/tag2071.xml"/><Relationship Id="rId41" Type="http://schemas.openxmlformats.org/officeDocument/2006/relationships/tags" Target="../tags/tag2092.xml"/><Relationship Id="rId54" Type="http://schemas.openxmlformats.org/officeDocument/2006/relationships/tags" Target="../tags/tag2105.xml"/><Relationship Id="rId62" Type="http://schemas.openxmlformats.org/officeDocument/2006/relationships/slide" Target="slide3.xml"/><Relationship Id="rId70" Type="http://schemas.openxmlformats.org/officeDocument/2006/relationships/slide" Target="slide11.xml"/><Relationship Id="rId75" Type="http://schemas.openxmlformats.org/officeDocument/2006/relationships/slide" Target="slide16.xml"/><Relationship Id="rId83" Type="http://schemas.openxmlformats.org/officeDocument/2006/relationships/slide" Target="slide24.xml"/><Relationship Id="rId88" Type="http://schemas.openxmlformats.org/officeDocument/2006/relationships/slide" Target="slide29.xml"/><Relationship Id="rId91" Type="http://schemas.openxmlformats.org/officeDocument/2006/relationships/slide" Target="slide32.xml"/><Relationship Id="rId96" Type="http://schemas.openxmlformats.org/officeDocument/2006/relationships/slide" Target="slide36.xml"/><Relationship Id="rId1" Type="http://schemas.openxmlformats.org/officeDocument/2006/relationships/tags" Target="../tags/tag2052.xml"/><Relationship Id="rId6" Type="http://schemas.openxmlformats.org/officeDocument/2006/relationships/tags" Target="../tags/tag2057.xml"/><Relationship Id="rId15" Type="http://schemas.openxmlformats.org/officeDocument/2006/relationships/tags" Target="../tags/tag2066.xml"/><Relationship Id="rId23" Type="http://schemas.openxmlformats.org/officeDocument/2006/relationships/tags" Target="../tags/tag2074.xml"/><Relationship Id="rId28" Type="http://schemas.openxmlformats.org/officeDocument/2006/relationships/tags" Target="../tags/tag2079.xml"/><Relationship Id="rId36" Type="http://schemas.openxmlformats.org/officeDocument/2006/relationships/tags" Target="../tags/tag2087.xml"/><Relationship Id="rId49" Type="http://schemas.openxmlformats.org/officeDocument/2006/relationships/tags" Target="../tags/tag2100.xml"/><Relationship Id="rId57" Type="http://schemas.openxmlformats.org/officeDocument/2006/relationships/image" Target="../media/image35.png"/><Relationship Id="rId106" Type="http://schemas.openxmlformats.org/officeDocument/2006/relationships/slide" Target="slide47.xml"/><Relationship Id="rId10" Type="http://schemas.openxmlformats.org/officeDocument/2006/relationships/tags" Target="../tags/tag2061.xml"/><Relationship Id="rId31" Type="http://schemas.openxmlformats.org/officeDocument/2006/relationships/tags" Target="../tags/tag2082.xml"/><Relationship Id="rId44" Type="http://schemas.openxmlformats.org/officeDocument/2006/relationships/tags" Target="../tags/tag2095.xml"/><Relationship Id="rId52" Type="http://schemas.openxmlformats.org/officeDocument/2006/relationships/tags" Target="../tags/tag2103.xml"/><Relationship Id="rId60" Type="http://schemas.openxmlformats.org/officeDocument/2006/relationships/slide" Target="slide1.xml"/><Relationship Id="rId65" Type="http://schemas.openxmlformats.org/officeDocument/2006/relationships/slide" Target="slide6.xml"/><Relationship Id="rId73" Type="http://schemas.openxmlformats.org/officeDocument/2006/relationships/slide" Target="slide14.xml"/><Relationship Id="rId78" Type="http://schemas.openxmlformats.org/officeDocument/2006/relationships/slide" Target="slide19.xml"/><Relationship Id="rId81" Type="http://schemas.openxmlformats.org/officeDocument/2006/relationships/slide" Target="slide22.xml"/><Relationship Id="rId86" Type="http://schemas.openxmlformats.org/officeDocument/2006/relationships/slide" Target="slide27.xml"/><Relationship Id="rId94" Type="http://schemas.openxmlformats.org/officeDocument/2006/relationships/slide" Target="slide40.xml"/><Relationship Id="rId99" Type="http://schemas.openxmlformats.org/officeDocument/2006/relationships/slide" Target="slide39.xml"/><Relationship Id="rId101" Type="http://schemas.openxmlformats.org/officeDocument/2006/relationships/slide" Target="slide42.xml"/><Relationship Id="rId4" Type="http://schemas.openxmlformats.org/officeDocument/2006/relationships/tags" Target="../tags/tag2055.xml"/><Relationship Id="rId9" Type="http://schemas.openxmlformats.org/officeDocument/2006/relationships/tags" Target="../tags/tag2060.xml"/><Relationship Id="rId13" Type="http://schemas.openxmlformats.org/officeDocument/2006/relationships/tags" Target="../tags/tag2064.xml"/><Relationship Id="rId18" Type="http://schemas.openxmlformats.org/officeDocument/2006/relationships/tags" Target="../tags/tag2069.xml"/><Relationship Id="rId39" Type="http://schemas.openxmlformats.org/officeDocument/2006/relationships/tags" Target="../tags/tag2090.xml"/><Relationship Id="rId34" Type="http://schemas.openxmlformats.org/officeDocument/2006/relationships/tags" Target="../tags/tag2085.xml"/><Relationship Id="rId50" Type="http://schemas.openxmlformats.org/officeDocument/2006/relationships/tags" Target="../tags/tag2101.xml"/><Relationship Id="rId55" Type="http://schemas.openxmlformats.org/officeDocument/2006/relationships/slideLayout" Target="../slideLayouts/slideLayout7.xml"/><Relationship Id="rId76" Type="http://schemas.openxmlformats.org/officeDocument/2006/relationships/slide" Target="slide17.xml"/><Relationship Id="rId97" Type="http://schemas.openxmlformats.org/officeDocument/2006/relationships/slide" Target="slide37.xml"/><Relationship Id="rId104" Type="http://schemas.openxmlformats.org/officeDocument/2006/relationships/slide" Target="slide45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tags" Target="../tags/tag2131.xml"/><Relationship Id="rId21" Type="http://schemas.openxmlformats.org/officeDocument/2006/relationships/tags" Target="../tags/tag2126.xml"/><Relationship Id="rId42" Type="http://schemas.openxmlformats.org/officeDocument/2006/relationships/tags" Target="../tags/tag2147.xml"/><Relationship Id="rId47" Type="http://schemas.openxmlformats.org/officeDocument/2006/relationships/tags" Target="../tags/tag2152.xml"/><Relationship Id="rId63" Type="http://schemas.openxmlformats.org/officeDocument/2006/relationships/slide" Target="slide1.xml"/><Relationship Id="rId68" Type="http://schemas.openxmlformats.org/officeDocument/2006/relationships/slide" Target="slide6.xml"/><Relationship Id="rId84" Type="http://schemas.openxmlformats.org/officeDocument/2006/relationships/slide" Target="slide22.xml"/><Relationship Id="rId89" Type="http://schemas.openxmlformats.org/officeDocument/2006/relationships/slide" Target="slide27.xml"/><Relationship Id="rId2" Type="http://schemas.openxmlformats.org/officeDocument/2006/relationships/tags" Target="../tags/tag2107.xml"/><Relationship Id="rId16" Type="http://schemas.openxmlformats.org/officeDocument/2006/relationships/tags" Target="../tags/tag2121.xml"/><Relationship Id="rId29" Type="http://schemas.openxmlformats.org/officeDocument/2006/relationships/tags" Target="../tags/tag2134.xml"/><Relationship Id="rId107" Type="http://schemas.openxmlformats.org/officeDocument/2006/relationships/slide" Target="slide45.xml"/><Relationship Id="rId11" Type="http://schemas.openxmlformats.org/officeDocument/2006/relationships/tags" Target="../tags/tag2116.xml"/><Relationship Id="rId24" Type="http://schemas.openxmlformats.org/officeDocument/2006/relationships/tags" Target="../tags/tag2129.xml"/><Relationship Id="rId32" Type="http://schemas.openxmlformats.org/officeDocument/2006/relationships/tags" Target="../tags/tag2137.xml"/><Relationship Id="rId37" Type="http://schemas.openxmlformats.org/officeDocument/2006/relationships/tags" Target="../tags/tag2142.xml"/><Relationship Id="rId40" Type="http://schemas.openxmlformats.org/officeDocument/2006/relationships/tags" Target="../tags/tag2145.xml"/><Relationship Id="rId45" Type="http://schemas.openxmlformats.org/officeDocument/2006/relationships/tags" Target="../tags/tag2150.xml"/><Relationship Id="rId53" Type="http://schemas.openxmlformats.org/officeDocument/2006/relationships/tags" Target="../tags/tag2158.xml"/><Relationship Id="rId58" Type="http://schemas.openxmlformats.org/officeDocument/2006/relationships/notesSlide" Target="../notesSlides/notesSlide31.xml"/><Relationship Id="rId66" Type="http://schemas.openxmlformats.org/officeDocument/2006/relationships/slide" Target="slide4.xml"/><Relationship Id="rId74" Type="http://schemas.openxmlformats.org/officeDocument/2006/relationships/slide" Target="slide12.xml"/><Relationship Id="rId79" Type="http://schemas.openxmlformats.org/officeDocument/2006/relationships/slide" Target="slide17.xml"/><Relationship Id="rId87" Type="http://schemas.openxmlformats.org/officeDocument/2006/relationships/slide" Target="slide25.xml"/><Relationship Id="rId102" Type="http://schemas.openxmlformats.org/officeDocument/2006/relationships/slide" Target="slide39.xml"/><Relationship Id="rId5" Type="http://schemas.openxmlformats.org/officeDocument/2006/relationships/tags" Target="../tags/tag2110.xml"/><Relationship Id="rId61" Type="http://schemas.openxmlformats.org/officeDocument/2006/relationships/image" Target="../media/image25.png"/><Relationship Id="rId82" Type="http://schemas.openxmlformats.org/officeDocument/2006/relationships/slide" Target="slide20.xml"/><Relationship Id="rId90" Type="http://schemas.openxmlformats.org/officeDocument/2006/relationships/slide" Target="slide28.xml"/><Relationship Id="rId95" Type="http://schemas.openxmlformats.org/officeDocument/2006/relationships/slide" Target="slide33.xml"/><Relationship Id="rId19" Type="http://schemas.openxmlformats.org/officeDocument/2006/relationships/tags" Target="../tags/tag2124.xml"/><Relationship Id="rId14" Type="http://schemas.openxmlformats.org/officeDocument/2006/relationships/tags" Target="../tags/tag2119.xml"/><Relationship Id="rId22" Type="http://schemas.openxmlformats.org/officeDocument/2006/relationships/tags" Target="../tags/tag2127.xml"/><Relationship Id="rId27" Type="http://schemas.openxmlformats.org/officeDocument/2006/relationships/tags" Target="../tags/tag2132.xml"/><Relationship Id="rId30" Type="http://schemas.openxmlformats.org/officeDocument/2006/relationships/tags" Target="../tags/tag2135.xml"/><Relationship Id="rId35" Type="http://schemas.openxmlformats.org/officeDocument/2006/relationships/tags" Target="../tags/tag2140.xml"/><Relationship Id="rId43" Type="http://schemas.openxmlformats.org/officeDocument/2006/relationships/tags" Target="../tags/tag2148.xml"/><Relationship Id="rId48" Type="http://schemas.openxmlformats.org/officeDocument/2006/relationships/tags" Target="../tags/tag2153.xml"/><Relationship Id="rId56" Type="http://schemas.openxmlformats.org/officeDocument/2006/relationships/tags" Target="../tags/tag2161.xml"/><Relationship Id="rId64" Type="http://schemas.openxmlformats.org/officeDocument/2006/relationships/slide" Target="slide2.xml"/><Relationship Id="rId69" Type="http://schemas.openxmlformats.org/officeDocument/2006/relationships/slide" Target="slide7.xml"/><Relationship Id="rId77" Type="http://schemas.openxmlformats.org/officeDocument/2006/relationships/slide" Target="slide15.xml"/><Relationship Id="rId100" Type="http://schemas.openxmlformats.org/officeDocument/2006/relationships/slide" Target="slide37.xml"/><Relationship Id="rId105" Type="http://schemas.openxmlformats.org/officeDocument/2006/relationships/slide" Target="slide43.xml"/><Relationship Id="rId8" Type="http://schemas.openxmlformats.org/officeDocument/2006/relationships/tags" Target="../tags/tag2113.xml"/><Relationship Id="rId51" Type="http://schemas.openxmlformats.org/officeDocument/2006/relationships/tags" Target="../tags/tag2156.xml"/><Relationship Id="rId72" Type="http://schemas.openxmlformats.org/officeDocument/2006/relationships/slide" Target="slide10.xml"/><Relationship Id="rId80" Type="http://schemas.openxmlformats.org/officeDocument/2006/relationships/slide" Target="slide18.xml"/><Relationship Id="rId85" Type="http://schemas.openxmlformats.org/officeDocument/2006/relationships/slide" Target="slide23.xml"/><Relationship Id="rId93" Type="http://schemas.openxmlformats.org/officeDocument/2006/relationships/slide" Target="slide31.xml"/><Relationship Id="rId98" Type="http://schemas.openxmlformats.org/officeDocument/2006/relationships/slide" Target="slide35.xml"/><Relationship Id="rId3" Type="http://schemas.openxmlformats.org/officeDocument/2006/relationships/tags" Target="../tags/tag2108.xml"/><Relationship Id="rId12" Type="http://schemas.openxmlformats.org/officeDocument/2006/relationships/tags" Target="../tags/tag2117.xml"/><Relationship Id="rId17" Type="http://schemas.openxmlformats.org/officeDocument/2006/relationships/tags" Target="../tags/tag2122.xml"/><Relationship Id="rId25" Type="http://schemas.openxmlformats.org/officeDocument/2006/relationships/tags" Target="../tags/tag2130.xml"/><Relationship Id="rId33" Type="http://schemas.openxmlformats.org/officeDocument/2006/relationships/tags" Target="../tags/tag2138.xml"/><Relationship Id="rId38" Type="http://schemas.openxmlformats.org/officeDocument/2006/relationships/tags" Target="../tags/tag2143.xml"/><Relationship Id="rId46" Type="http://schemas.openxmlformats.org/officeDocument/2006/relationships/tags" Target="../tags/tag2151.xml"/><Relationship Id="rId59" Type="http://schemas.openxmlformats.org/officeDocument/2006/relationships/image" Target="../media/image23.png"/><Relationship Id="rId67" Type="http://schemas.openxmlformats.org/officeDocument/2006/relationships/slide" Target="slide5.xml"/><Relationship Id="rId103" Type="http://schemas.openxmlformats.org/officeDocument/2006/relationships/slide" Target="slide41.xml"/><Relationship Id="rId108" Type="http://schemas.openxmlformats.org/officeDocument/2006/relationships/slide" Target="slide46.xml"/><Relationship Id="rId20" Type="http://schemas.openxmlformats.org/officeDocument/2006/relationships/tags" Target="../tags/tag2125.xml"/><Relationship Id="rId41" Type="http://schemas.openxmlformats.org/officeDocument/2006/relationships/tags" Target="../tags/tag2146.xml"/><Relationship Id="rId54" Type="http://schemas.openxmlformats.org/officeDocument/2006/relationships/tags" Target="../tags/tag2159.xml"/><Relationship Id="rId62" Type="http://schemas.openxmlformats.org/officeDocument/2006/relationships/image" Target="../media/image26.png"/><Relationship Id="rId70" Type="http://schemas.openxmlformats.org/officeDocument/2006/relationships/slide" Target="slide8.xml"/><Relationship Id="rId75" Type="http://schemas.openxmlformats.org/officeDocument/2006/relationships/slide" Target="slide13.xml"/><Relationship Id="rId83" Type="http://schemas.openxmlformats.org/officeDocument/2006/relationships/slide" Target="slide21.xml"/><Relationship Id="rId88" Type="http://schemas.openxmlformats.org/officeDocument/2006/relationships/slide" Target="slide26.xml"/><Relationship Id="rId91" Type="http://schemas.openxmlformats.org/officeDocument/2006/relationships/slide" Target="slide29.xml"/><Relationship Id="rId96" Type="http://schemas.openxmlformats.org/officeDocument/2006/relationships/slide" Target="slide34.xml"/><Relationship Id="rId1" Type="http://schemas.openxmlformats.org/officeDocument/2006/relationships/tags" Target="../tags/tag2106.xml"/><Relationship Id="rId6" Type="http://schemas.openxmlformats.org/officeDocument/2006/relationships/tags" Target="../tags/tag2111.xml"/><Relationship Id="rId15" Type="http://schemas.openxmlformats.org/officeDocument/2006/relationships/tags" Target="../tags/tag2120.xml"/><Relationship Id="rId23" Type="http://schemas.openxmlformats.org/officeDocument/2006/relationships/tags" Target="../tags/tag2128.xml"/><Relationship Id="rId28" Type="http://schemas.openxmlformats.org/officeDocument/2006/relationships/tags" Target="../tags/tag2133.xml"/><Relationship Id="rId36" Type="http://schemas.openxmlformats.org/officeDocument/2006/relationships/tags" Target="../tags/tag2141.xml"/><Relationship Id="rId49" Type="http://schemas.openxmlformats.org/officeDocument/2006/relationships/tags" Target="../tags/tag2154.xml"/><Relationship Id="rId57" Type="http://schemas.openxmlformats.org/officeDocument/2006/relationships/slideLayout" Target="../slideLayouts/slideLayout7.xml"/><Relationship Id="rId106" Type="http://schemas.openxmlformats.org/officeDocument/2006/relationships/slide" Target="slide44.xml"/><Relationship Id="rId10" Type="http://schemas.openxmlformats.org/officeDocument/2006/relationships/tags" Target="../tags/tag2115.xml"/><Relationship Id="rId31" Type="http://schemas.openxmlformats.org/officeDocument/2006/relationships/tags" Target="../tags/tag2136.xml"/><Relationship Id="rId44" Type="http://schemas.openxmlformats.org/officeDocument/2006/relationships/tags" Target="../tags/tag2149.xml"/><Relationship Id="rId52" Type="http://schemas.openxmlformats.org/officeDocument/2006/relationships/tags" Target="../tags/tag2157.xml"/><Relationship Id="rId60" Type="http://schemas.openxmlformats.org/officeDocument/2006/relationships/image" Target="../media/image24.png"/><Relationship Id="rId65" Type="http://schemas.openxmlformats.org/officeDocument/2006/relationships/slide" Target="slide3.xml"/><Relationship Id="rId73" Type="http://schemas.openxmlformats.org/officeDocument/2006/relationships/slide" Target="slide11.xml"/><Relationship Id="rId78" Type="http://schemas.openxmlformats.org/officeDocument/2006/relationships/slide" Target="slide16.xml"/><Relationship Id="rId81" Type="http://schemas.openxmlformats.org/officeDocument/2006/relationships/slide" Target="slide19.xml"/><Relationship Id="rId86" Type="http://schemas.openxmlformats.org/officeDocument/2006/relationships/slide" Target="slide24.xml"/><Relationship Id="rId94" Type="http://schemas.openxmlformats.org/officeDocument/2006/relationships/slide" Target="slide32.xml"/><Relationship Id="rId99" Type="http://schemas.openxmlformats.org/officeDocument/2006/relationships/slide" Target="slide36.xml"/><Relationship Id="rId101" Type="http://schemas.openxmlformats.org/officeDocument/2006/relationships/slide" Target="slide38.xml"/><Relationship Id="rId4" Type="http://schemas.openxmlformats.org/officeDocument/2006/relationships/tags" Target="../tags/tag2109.xml"/><Relationship Id="rId9" Type="http://schemas.openxmlformats.org/officeDocument/2006/relationships/tags" Target="../tags/tag2114.xml"/><Relationship Id="rId13" Type="http://schemas.openxmlformats.org/officeDocument/2006/relationships/tags" Target="../tags/tag2118.xml"/><Relationship Id="rId18" Type="http://schemas.openxmlformats.org/officeDocument/2006/relationships/tags" Target="../tags/tag2123.xml"/><Relationship Id="rId39" Type="http://schemas.openxmlformats.org/officeDocument/2006/relationships/tags" Target="../tags/tag2144.xml"/><Relationship Id="rId109" Type="http://schemas.openxmlformats.org/officeDocument/2006/relationships/slide" Target="slide47.xml"/><Relationship Id="rId34" Type="http://schemas.openxmlformats.org/officeDocument/2006/relationships/tags" Target="../tags/tag2139.xml"/><Relationship Id="rId50" Type="http://schemas.openxmlformats.org/officeDocument/2006/relationships/tags" Target="../tags/tag2155.xml"/><Relationship Id="rId55" Type="http://schemas.openxmlformats.org/officeDocument/2006/relationships/tags" Target="../tags/tag2160.xml"/><Relationship Id="rId76" Type="http://schemas.openxmlformats.org/officeDocument/2006/relationships/slide" Target="slide14.xml"/><Relationship Id="rId97" Type="http://schemas.openxmlformats.org/officeDocument/2006/relationships/slide" Target="slide40.xml"/><Relationship Id="rId104" Type="http://schemas.openxmlformats.org/officeDocument/2006/relationships/slide" Target="slide42.xml"/><Relationship Id="rId7" Type="http://schemas.openxmlformats.org/officeDocument/2006/relationships/tags" Target="../tags/tag2112.xml"/><Relationship Id="rId71" Type="http://schemas.openxmlformats.org/officeDocument/2006/relationships/slide" Target="slide9.xml"/><Relationship Id="rId92" Type="http://schemas.openxmlformats.org/officeDocument/2006/relationships/slide" Target="slide30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2187.xml"/><Relationship Id="rId21" Type="http://schemas.openxmlformats.org/officeDocument/2006/relationships/tags" Target="../tags/tag2182.xml"/><Relationship Id="rId42" Type="http://schemas.openxmlformats.org/officeDocument/2006/relationships/tags" Target="../tags/tag2203.xml"/><Relationship Id="rId47" Type="http://schemas.openxmlformats.org/officeDocument/2006/relationships/tags" Target="../tags/tag2208.xml"/><Relationship Id="rId63" Type="http://schemas.openxmlformats.org/officeDocument/2006/relationships/image" Target="../media/image26.png"/><Relationship Id="rId68" Type="http://schemas.openxmlformats.org/officeDocument/2006/relationships/slide" Target="slide4.xml"/><Relationship Id="rId84" Type="http://schemas.openxmlformats.org/officeDocument/2006/relationships/slide" Target="slide20.xml"/><Relationship Id="rId89" Type="http://schemas.openxmlformats.org/officeDocument/2006/relationships/slide" Target="slide25.xml"/><Relationship Id="rId2" Type="http://schemas.openxmlformats.org/officeDocument/2006/relationships/tags" Target="../tags/tag2163.xml"/><Relationship Id="rId16" Type="http://schemas.openxmlformats.org/officeDocument/2006/relationships/tags" Target="../tags/tag2177.xml"/><Relationship Id="rId29" Type="http://schemas.openxmlformats.org/officeDocument/2006/relationships/tags" Target="../tags/tag2190.xml"/><Relationship Id="rId107" Type="http://schemas.openxmlformats.org/officeDocument/2006/relationships/slide" Target="slide43.xml"/><Relationship Id="rId11" Type="http://schemas.openxmlformats.org/officeDocument/2006/relationships/tags" Target="../tags/tag2172.xml"/><Relationship Id="rId24" Type="http://schemas.openxmlformats.org/officeDocument/2006/relationships/tags" Target="../tags/tag2185.xml"/><Relationship Id="rId32" Type="http://schemas.openxmlformats.org/officeDocument/2006/relationships/tags" Target="../tags/tag2193.xml"/><Relationship Id="rId37" Type="http://schemas.openxmlformats.org/officeDocument/2006/relationships/tags" Target="../tags/tag2198.xml"/><Relationship Id="rId40" Type="http://schemas.openxmlformats.org/officeDocument/2006/relationships/tags" Target="../tags/tag2201.xml"/><Relationship Id="rId45" Type="http://schemas.openxmlformats.org/officeDocument/2006/relationships/tags" Target="../tags/tag2206.xml"/><Relationship Id="rId53" Type="http://schemas.openxmlformats.org/officeDocument/2006/relationships/tags" Target="../tags/tag2214.xml"/><Relationship Id="rId58" Type="http://schemas.openxmlformats.org/officeDocument/2006/relationships/slideLayout" Target="../slideLayouts/slideLayout7.xml"/><Relationship Id="rId66" Type="http://schemas.openxmlformats.org/officeDocument/2006/relationships/slide" Target="slide2.xml"/><Relationship Id="rId74" Type="http://schemas.openxmlformats.org/officeDocument/2006/relationships/slide" Target="slide10.xml"/><Relationship Id="rId79" Type="http://schemas.openxmlformats.org/officeDocument/2006/relationships/slide" Target="slide15.xml"/><Relationship Id="rId87" Type="http://schemas.openxmlformats.org/officeDocument/2006/relationships/slide" Target="slide23.xml"/><Relationship Id="rId102" Type="http://schemas.openxmlformats.org/officeDocument/2006/relationships/slide" Target="slide37.xml"/><Relationship Id="rId110" Type="http://schemas.openxmlformats.org/officeDocument/2006/relationships/slide" Target="slide46.xml"/><Relationship Id="rId5" Type="http://schemas.openxmlformats.org/officeDocument/2006/relationships/tags" Target="../tags/tag2166.xml"/><Relationship Id="rId61" Type="http://schemas.openxmlformats.org/officeDocument/2006/relationships/image" Target="../media/image24.png"/><Relationship Id="rId82" Type="http://schemas.openxmlformats.org/officeDocument/2006/relationships/slide" Target="slide18.xml"/><Relationship Id="rId90" Type="http://schemas.openxmlformats.org/officeDocument/2006/relationships/slide" Target="slide26.xml"/><Relationship Id="rId95" Type="http://schemas.openxmlformats.org/officeDocument/2006/relationships/slide" Target="slide31.xml"/><Relationship Id="rId19" Type="http://schemas.openxmlformats.org/officeDocument/2006/relationships/tags" Target="../tags/tag2180.xml"/><Relationship Id="rId14" Type="http://schemas.openxmlformats.org/officeDocument/2006/relationships/tags" Target="../tags/tag2175.xml"/><Relationship Id="rId22" Type="http://schemas.openxmlformats.org/officeDocument/2006/relationships/tags" Target="../tags/tag2183.xml"/><Relationship Id="rId27" Type="http://schemas.openxmlformats.org/officeDocument/2006/relationships/tags" Target="../tags/tag2188.xml"/><Relationship Id="rId30" Type="http://schemas.openxmlformats.org/officeDocument/2006/relationships/tags" Target="../tags/tag2191.xml"/><Relationship Id="rId35" Type="http://schemas.openxmlformats.org/officeDocument/2006/relationships/tags" Target="../tags/tag2196.xml"/><Relationship Id="rId43" Type="http://schemas.openxmlformats.org/officeDocument/2006/relationships/tags" Target="../tags/tag2204.xml"/><Relationship Id="rId48" Type="http://schemas.openxmlformats.org/officeDocument/2006/relationships/tags" Target="../tags/tag2209.xml"/><Relationship Id="rId56" Type="http://schemas.openxmlformats.org/officeDocument/2006/relationships/tags" Target="../tags/tag2217.xml"/><Relationship Id="rId64" Type="http://schemas.openxmlformats.org/officeDocument/2006/relationships/image" Target="../media/image39.png"/><Relationship Id="rId69" Type="http://schemas.openxmlformats.org/officeDocument/2006/relationships/slide" Target="slide5.xml"/><Relationship Id="rId77" Type="http://schemas.openxmlformats.org/officeDocument/2006/relationships/slide" Target="slide13.xml"/><Relationship Id="rId100" Type="http://schemas.openxmlformats.org/officeDocument/2006/relationships/slide" Target="slide35.xml"/><Relationship Id="rId105" Type="http://schemas.openxmlformats.org/officeDocument/2006/relationships/slide" Target="slide41.xml"/><Relationship Id="rId8" Type="http://schemas.openxmlformats.org/officeDocument/2006/relationships/tags" Target="../tags/tag2169.xml"/><Relationship Id="rId51" Type="http://schemas.openxmlformats.org/officeDocument/2006/relationships/tags" Target="../tags/tag2212.xml"/><Relationship Id="rId72" Type="http://schemas.openxmlformats.org/officeDocument/2006/relationships/slide" Target="slide8.xml"/><Relationship Id="rId80" Type="http://schemas.openxmlformats.org/officeDocument/2006/relationships/slide" Target="slide16.xml"/><Relationship Id="rId85" Type="http://schemas.openxmlformats.org/officeDocument/2006/relationships/slide" Target="slide21.xml"/><Relationship Id="rId93" Type="http://schemas.openxmlformats.org/officeDocument/2006/relationships/slide" Target="slide29.xml"/><Relationship Id="rId98" Type="http://schemas.openxmlformats.org/officeDocument/2006/relationships/slide" Target="slide34.xml"/><Relationship Id="rId3" Type="http://schemas.openxmlformats.org/officeDocument/2006/relationships/tags" Target="../tags/tag2164.xml"/><Relationship Id="rId12" Type="http://schemas.openxmlformats.org/officeDocument/2006/relationships/tags" Target="../tags/tag2173.xml"/><Relationship Id="rId17" Type="http://schemas.openxmlformats.org/officeDocument/2006/relationships/tags" Target="../tags/tag2178.xml"/><Relationship Id="rId25" Type="http://schemas.openxmlformats.org/officeDocument/2006/relationships/tags" Target="../tags/tag2186.xml"/><Relationship Id="rId33" Type="http://schemas.openxmlformats.org/officeDocument/2006/relationships/tags" Target="../tags/tag2194.xml"/><Relationship Id="rId38" Type="http://schemas.openxmlformats.org/officeDocument/2006/relationships/tags" Target="../tags/tag2199.xml"/><Relationship Id="rId46" Type="http://schemas.openxmlformats.org/officeDocument/2006/relationships/tags" Target="../tags/tag2207.xml"/><Relationship Id="rId59" Type="http://schemas.openxmlformats.org/officeDocument/2006/relationships/notesSlide" Target="../notesSlides/notesSlide32.xml"/><Relationship Id="rId67" Type="http://schemas.openxmlformats.org/officeDocument/2006/relationships/slide" Target="slide3.xml"/><Relationship Id="rId103" Type="http://schemas.openxmlformats.org/officeDocument/2006/relationships/slide" Target="slide38.xml"/><Relationship Id="rId108" Type="http://schemas.openxmlformats.org/officeDocument/2006/relationships/slide" Target="slide44.xml"/><Relationship Id="rId20" Type="http://schemas.openxmlformats.org/officeDocument/2006/relationships/tags" Target="../tags/tag2181.xml"/><Relationship Id="rId41" Type="http://schemas.openxmlformats.org/officeDocument/2006/relationships/tags" Target="../tags/tag2202.xml"/><Relationship Id="rId54" Type="http://schemas.openxmlformats.org/officeDocument/2006/relationships/tags" Target="../tags/tag2215.xml"/><Relationship Id="rId62" Type="http://schemas.openxmlformats.org/officeDocument/2006/relationships/image" Target="../media/image25.png"/><Relationship Id="rId70" Type="http://schemas.openxmlformats.org/officeDocument/2006/relationships/slide" Target="slide6.xml"/><Relationship Id="rId75" Type="http://schemas.openxmlformats.org/officeDocument/2006/relationships/slide" Target="slide11.xml"/><Relationship Id="rId83" Type="http://schemas.openxmlformats.org/officeDocument/2006/relationships/slide" Target="slide19.xml"/><Relationship Id="rId88" Type="http://schemas.openxmlformats.org/officeDocument/2006/relationships/slide" Target="slide24.xml"/><Relationship Id="rId91" Type="http://schemas.openxmlformats.org/officeDocument/2006/relationships/slide" Target="slide27.xml"/><Relationship Id="rId96" Type="http://schemas.openxmlformats.org/officeDocument/2006/relationships/slide" Target="slide32.xml"/><Relationship Id="rId111" Type="http://schemas.openxmlformats.org/officeDocument/2006/relationships/slide" Target="slide47.xml"/><Relationship Id="rId1" Type="http://schemas.openxmlformats.org/officeDocument/2006/relationships/tags" Target="../tags/tag2162.xml"/><Relationship Id="rId6" Type="http://schemas.openxmlformats.org/officeDocument/2006/relationships/tags" Target="../tags/tag2167.xml"/><Relationship Id="rId15" Type="http://schemas.openxmlformats.org/officeDocument/2006/relationships/tags" Target="../tags/tag2176.xml"/><Relationship Id="rId23" Type="http://schemas.openxmlformats.org/officeDocument/2006/relationships/tags" Target="../tags/tag2184.xml"/><Relationship Id="rId28" Type="http://schemas.openxmlformats.org/officeDocument/2006/relationships/tags" Target="../tags/tag2189.xml"/><Relationship Id="rId36" Type="http://schemas.openxmlformats.org/officeDocument/2006/relationships/tags" Target="../tags/tag2197.xml"/><Relationship Id="rId49" Type="http://schemas.openxmlformats.org/officeDocument/2006/relationships/tags" Target="../tags/tag2210.xml"/><Relationship Id="rId57" Type="http://schemas.openxmlformats.org/officeDocument/2006/relationships/tags" Target="../tags/tag2218.xml"/><Relationship Id="rId106" Type="http://schemas.openxmlformats.org/officeDocument/2006/relationships/slide" Target="slide42.xml"/><Relationship Id="rId10" Type="http://schemas.openxmlformats.org/officeDocument/2006/relationships/tags" Target="../tags/tag2171.xml"/><Relationship Id="rId31" Type="http://schemas.openxmlformats.org/officeDocument/2006/relationships/tags" Target="../tags/tag2192.xml"/><Relationship Id="rId44" Type="http://schemas.openxmlformats.org/officeDocument/2006/relationships/tags" Target="../tags/tag2205.xml"/><Relationship Id="rId52" Type="http://schemas.openxmlformats.org/officeDocument/2006/relationships/tags" Target="../tags/tag2213.xml"/><Relationship Id="rId60" Type="http://schemas.openxmlformats.org/officeDocument/2006/relationships/image" Target="../media/image38.png"/><Relationship Id="rId65" Type="http://schemas.openxmlformats.org/officeDocument/2006/relationships/slide" Target="slide1.xml"/><Relationship Id="rId73" Type="http://schemas.openxmlformats.org/officeDocument/2006/relationships/slide" Target="slide9.xml"/><Relationship Id="rId78" Type="http://schemas.openxmlformats.org/officeDocument/2006/relationships/slide" Target="slide14.xml"/><Relationship Id="rId81" Type="http://schemas.openxmlformats.org/officeDocument/2006/relationships/slide" Target="slide17.xml"/><Relationship Id="rId86" Type="http://schemas.openxmlformats.org/officeDocument/2006/relationships/slide" Target="slide22.xml"/><Relationship Id="rId94" Type="http://schemas.openxmlformats.org/officeDocument/2006/relationships/slide" Target="slide30.xml"/><Relationship Id="rId99" Type="http://schemas.openxmlformats.org/officeDocument/2006/relationships/slide" Target="slide40.xml"/><Relationship Id="rId101" Type="http://schemas.openxmlformats.org/officeDocument/2006/relationships/slide" Target="slide36.xml"/><Relationship Id="rId4" Type="http://schemas.openxmlformats.org/officeDocument/2006/relationships/tags" Target="../tags/tag2165.xml"/><Relationship Id="rId9" Type="http://schemas.openxmlformats.org/officeDocument/2006/relationships/tags" Target="../tags/tag2170.xml"/><Relationship Id="rId13" Type="http://schemas.openxmlformats.org/officeDocument/2006/relationships/tags" Target="../tags/tag2174.xml"/><Relationship Id="rId18" Type="http://schemas.openxmlformats.org/officeDocument/2006/relationships/tags" Target="../tags/tag2179.xml"/><Relationship Id="rId39" Type="http://schemas.openxmlformats.org/officeDocument/2006/relationships/tags" Target="../tags/tag2200.xml"/><Relationship Id="rId109" Type="http://schemas.openxmlformats.org/officeDocument/2006/relationships/slide" Target="slide45.xml"/><Relationship Id="rId34" Type="http://schemas.openxmlformats.org/officeDocument/2006/relationships/tags" Target="../tags/tag2195.xml"/><Relationship Id="rId50" Type="http://schemas.openxmlformats.org/officeDocument/2006/relationships/tags" Target="../tags/tag2211.xml"/><Relationship Id="rId55" Type="http://schemas.openxmlformats.org/officeDocument/2006/relationships/tags" Target="../tags/tag2216.xml"/><Relationship Id="rId76" Type="http://schemas.openxmlformats.org/officeDocument/2006/relationships/slide" Target="slide12.xml"/><Relationship Id="rId97" Type="http://schemas.openxmlformats.org/officeDocument/2006/relationships/slide" Target="slide33.xml"/><Relationship Id="rId104" Type="http://schemas.openxmlformats.org/officeDocument/2006/relationships/slide" Target="slide39.xml"/><Relationship Id="rId7" Type="http://schemas.openxmlformats.org/officeDocument/2006/relationships/tags" Target="../tags/tag2168.xml"/><Relationship Id="rId71" Type="http://schemas.openxmlformats.org/officeDocument/2006/relationships/slide" Target="slide7.xml"/><Relationship Id="rId92" Type="http://schemas.openxmlformats.org/officeDocument/2006/relationships/slide" Target="slide28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tags" Target="../tags/tag2244.xml"/><Relationship Id="rId21" Type="http://schemas.openxmlformats.org/officeDocument/2006/relationships/tags" Target="../tags/tag2239.xml"/><Relationship Id="rId42" Type="http://schemas.openxmlformats.org/officeDocument/2006/relationships/tags" Target="../tags/tag2260.xml"/><Relationship Id="rId47" Type="http://schemas.openxmlformats.org/officeDocument/2006/relationships/tags" Target="../tags/tag2265.xml"/><Relationship Id="rId63" Type="http://schemas.openxmlformats.org/officeDocument/2006/relationships/image" Target="../media/image26.png"/><Relationship Id="rId68" Type="http://schemas.openxmlformats.org/officeDocument/2006/relationships/slide" Target="slide4.xml"/><Relationship Id="rId84" Type="http://schemas.openxmlformats.org/officeDocument/2006/relationships/slide" Target="slide20.xml"/><Relationship Id="rId89" Type="http://schemas.openxmlformats.org/officeDocument/2006/relationships/slide" Target="slide25.xml"/><Relationship Id="rId2" Type="http://schemas.openxmlformats.org/officeDocument/2006/relationships/tags" Target="../tags/tag2220.xml"/><Relationship Id="rId16" Type="http://schemas.openxmlformats.org/officeDocument/2006/relationships/tags" Target="../tags/tag2234.xml"/><Relationship Id="rId29" Type="http://schemas.openxmlformats.org/officeDocument/2006/relationships/tags" Target="../tags/tag2247.xml"/><Relationship Id="rId107" Type="http://schemas.openxmlformats.org/officeDocument/2006/relationships/slide" Target="slide43.xml"/><Relationship Id="rId11" Type="http://schemas.openxmlformats.org/officeDocument/2006/relationships/tags" Target="../tags/tag2229.xml"/><Relationship Id="rId24" Type="http://schemas.openxmlformats.org/officeDocument/2006/relationships/tags" Target="../tags/tag2242.xml"/><Relationship Id="rId32" Type="http://schemas.openxmlformats.org/officeDocument/2006/relationships/tags" Target="../tags/tag2250.xml"/><Relationship Id="rId37" Type="http://schemas.openxmlformats.org/officeDocument/2006/relationships/tags" Target="../tags/tag2255.xml"/><Relationship Id="rId40" Type="http://schemas.openxmlformats.org/officeDocument/2006/relationships/tags" Target="../tags/tag2258.xml"/><Relationship Id="rId45" Type="http://schemas.openxmlformats.org/officeDocument/2006/relationships/tags" Target="../tags/tag2263.xml"/><Relationship Id="rId53" Type="http://schemas.openxmlformats.org/officeDocument/2006/relationships/tags" Target="../tags/tag2271.xml"/><Relationship Id="rId58" Type="http://schemas.openxmlformats.org/officeDocument/2006/relationships/slideLayout" Target="../slideLayouts/slideLayout7.xml"/><Relationship Id="rId66" Type="http://schemas.openxmlformats.org/officeDocument/2006/relationships/slide" Target="slide2.xml"/><Relationship Id="rId74" Type="http://schemas.openxmlformats.org/officeDocument/2006/relationships/slide" Target="slide10.xml"/><Relationship Id="rId79" Type="http://schemas.openxmlformats.org/officeDocument/2006/relationships/slide" Target="slide15.xml"/><Relationship Id="rId87" Type="http://schemas.openxmlformats.org/officeDocument/2006/relationships/slide" Target="slide23.xml"/><Relationship Id="rId102" Type="http://schemas.openxmlformats.org/officeDocument/2006/relationships/slide" Target="slide37.xml"/><Relationship Id="rId110" Type="http://schemas.openxmlformats.org/officeDocument/2006/relationships/slide" Target="slide46.xml"/><Relationship Id="rId5" Type="http://schemas.openxmlformats.org/officeDocument/2006/relationships/tags" Target="../tags/tag2223.xml"/><Relationship Id="rId61" Type="http://schemas.openxmlformats.org/officeDocument/2006/relationships/image" Target="../media/image24.png"/><Relationship Id="rId82" Type="http://schemas.openxmlformats.org/officeDocument/2006/relationships/slide" Target="slide18.xml"/><Relationship Id="rId90" Type="http://schemas.openxmlformats.org/officeDocument/2006/relationships/slide" Target="slide26.xml"/><Relationship Id="rId95" Type="http://schemas.openxmlformats.org/officeDocument/2006/relationships/slide" Target="slide31.xml"/><Relationship Id="rId19" Type="http://schemas.openxmlformats.org/officeDocument/2006/relationships/tags" Target="../tags/tag2237.xml"/><Relationship Id="rId14" Type="http://schemas.openxmlformats.org/officeDocument/2006/relationships/tags" Target="../tags/tag2232.xml"/><Relationship Id="rId22" Type="http://schemas.openxmlformats.org/officeDocument/2006/relationships/tags" Target="../tags/tag2240.xml"/><Relationship Id="rId27" Type="http://schemas.openxmlformats.org/officeDocument/2006/relationships/tags" Target="../tags/tag2245.xml"/><Relationship Id="rId30" Type="http://schemas.openxmlformats.org/officeDocument/2006/relationships/tags" Target="../tags/tag2248.xml"/><Relationship Id="rId35" Type="http://schemas.openxmlformats.org/officeDocument/2006/relationships/tags" Target="../tags/tag2253.xml"/><Relationship Id="rId43" Type="http://schemas.openxmlformats.org/officeDocument/2006/relationships/tags" Target="../tags/tag2261.xml"/><Relationship Id="rId48" Type="http://schemas.openxmlformats.org/officeDocument/2006/relationships/tags" Target="../tags/tag2266.xml"/><Relationship Id="rId56" Type="http://schemas.openxmlformats.org/officeDocument/2006/relationships/tags" Target="../tags/tag2274.xml"/><Relationship Id="rId64" Type="http://schemas.openxmlformats.org/officeDocument/2006/relationships/image" Target="../media/image39.png"/><Relationship Id="rId69" Type="http://schemas.openxmlformats.org/officeDocument/2006/relationships/slide" Target="slide5.xml"/><Relationship Id="rId77" Type="http://schemas.openxmlformats.org/officeDocument/2006/relationships/slide" Target="slide13.xml"/><Relationship Id="rId100" Type="http://schemas.openxmlformats.org/officeDocument/2006/relationships/slide" Target="slide35.xml"/><Relationship Id="rId105" Type="http://schemas.openxmlformats.org/officeDocument/2006/relationships/slide" Target="slide41.xml"/><Relationship Id="rId8" Type="http://schemas.openxmlformats.org/officeDocument/2006/relationships/tags" Target="../tags/tag2226.xml"/><Relationship Id="rId51" Type="http://schemas.openxmlformats.org/officeDocument/2006/relationships/tags" Target="../tags/tag2269.xml"/><Relationship Id="rId72" Type="http://schemas.openxmlformats.org/officeDocument/2006/relationships/slide" Target="slide8.xml"/><Relationship Id="rId80" Type="http://schemas.openxmlformats.org/officeDocument/2006/relationships/slide" Target="slide16.xml"/><Relationship Id="rId85" Type="http://schemas.openxmlformats.org/officeDocument/2006/relationships/slide" Target="slide21.xml"/><Relationship Id="rId93" Type="http://schemas.openxmlformats.org/officeDocument/2006/relationships/slide" Target="slide29.xml"/><Relationship Id="rId98" Type="http://schemas.openxmlformats.org/officeDocument/2006/relationships/slide" Target="slide34.xml"/><Relationship Id="rId3" Type="http://schemas.openxmlformats.org/officeDocument/2006/relationships/tags" Target="../tags/tag2221.xml"/><Relationship Id="rId12" Type="http://schemas.openxmlformats.org/officeDocument/2006/relationships/tags" Target="../tags/tag2230.xml"/><Relationship Id="rId17" Type="http://schemas.openxmlformats.org/officeDocument/2006/relationships/tags" Target="../tags/tag2235.xml"/><Relationship Id="rId25" Type="http://schemas.openxmlformats.org/officeDocument/2006/relationships/tags" Target="../tags/tag2243.xml"/><Relationship Id="rId33" Type="http://schemas.openxmlformats.org/officeDocument/2006/relationships/tags" Target="../tags/tag2251.xml"/><Relationship Id="rId38" Type="http://schemas.openxmlformats.org/officeDocument/2006/relationships/tags" Target="../tags/tag2256.xml"/><Relationship Id="rId46" Type="http://schemas.openxmlformats.org/officeDocument/2006/relationships/tags" Target="../tags/tag2264.xml"/><Relationship Id="rId59" Type="http://schemas.openxmlformats.org/officeDocument/2006/relationships/notesSlide" Target="../notesSlides/notesSlide33.xml"/><Relationship Id="rId67" Type="http://schemas.openxmlformats.org/officeDocument/2006/relationships/slide" Target="slide3.xml"/><Relationship Id="rId103" Type="http://schemas.openxmlformats.org/officeDocument/2006/relationships/slide" Target="slide38.xml"/><Relationship Id="rId108" Type="http://schemas.openxmlformats.org/officeDocument/2006/relationships/slide" Target="slide44.xml"/><Relationship Id="rId20" Type="http://schemas.openxmlformats.org/officeDocument/2006/relationships/tags" Target="../tags/tag2238.xml"/><Relationship Id="rId41" Type="http://schemas.openxmlformats.org/officeDocument/2006/relationships/tags" Target="../tags/tag2259.xml"/><Relationship Id="rId54" Type="http://schemas.openxmlformats.org/officeDocument/2006/relationships/tags" Target="../tags/tag2272.xml"/><Relationship Id="rId62" Type="http://schemas.openxmlformats.org/officeDocument/2006/relationships/image" Target="../media/image25.png"/><Relationship Id="rId70" Type="http://schemas.openxmlformats.org/officeDocument/2006/relationships/slide" Target="slide6.xml"/><Relationship Id="rId75" Type="http://schemas.openxmlformats.org/officeDocument/2006/relationships/slide" Target="slide11.xml"/><Relationship Id="rId83" Type="http://schemas.openxmlformats.org/officeDocument/2006/relationships/slide" Target="slide19.xml"/><Relationship Id="rId88" Type="http://schemas.openxmlformats.org/officeDocument/2006/relationships/slide" Target="slide24.xml"/><Relationship Id="rId91" Type="http://schemas.openxmlformats.org/officeDocument/2006/relationships/slide" Target="slide27.xml"/><Relationship Id="rId96" Type="http://schemas.openxmlformats.org/officeDocument/2006/relationships/slide" Target="slide32.xml"/><Relationship Id="rId111" Type="http://schemas.openxmlformats.org/officeDocument/2006/relationships/slide" Target="slide47.xml"/><Relationship Id="rId1" Type="http://schemas.openxmlformats.org/officeDocument/2006/relationships/tags" Target="../tags/tag2219.xml"/><Relationship Id="rId6" Type="http://schemas.openxmlformats.org/officeDocument/2006/relationships/tags" Target="../tags/tag2224.xml"/><Relationship Id="rId15" Type="http://schemas.openxmlformats.org/officeDocument/2006/relationships/tags" Target="../tags/tag2233.xml"/><Relationship Id="rId23" Type="http://schemas.openxmlformats.org/officeDocument/2006/relationships/tags" Target="../tags/tag2241.xml"/><Relationship Id="rId28" Type="http://schemas.openxmlformats.org/officeDocument/2006/relationships/tags" Target="../tags/tag2246.xml"/><Relationship Id="rId36" Type="http://schemas.openxmlformats.org/officeDocument/2006/relationships/tags" Target="../tags/tag2254.xml"/><Relationship Id="rId49" Type="http://schemas.openxmlformats.org/officeDocument/2006/relationships/tags" Target="../tags/tag2267.xml"/><Relationship Id="rId57" Type="http://schemas.openxmlformats.org/officeDocument/2006/relationships/tags" Target="../tags/tag2275.xml"/><Relationship Id="rId106" Type="http://schemas.openxmlformats.org/officeDocument/2006/relationships/slide" Target="slide42.xml"/><Relationship Id="rId10" Type="http://schemas.openxmlformats.org/officeDocument/2006/relationships/tags" Target="../tags/tag2228.xml"/><Relationship Id="rId31" Type="http://schemas.openxmlformats.org/officeDocument/2006/relationships/tags" Target="../tags/tag2249.xml"/><Relationship Id="rId44" Type="http://schemas.openxmlformats.org/officeDocument/2006/relationships/tags" Target="../tags/tag2262.xml"/><Relationship Id="rId52" Type="http://schemas.openxmlformats.org/officeDocument/2006/relationships/tags" Target="../tags/tag2270.xml"/><Relationship Id="rId60" Type="http://schemas.openxmlformats.org/officeDocument/2006/relationships/image" Target="../media/image38.png"/><Relationship Id="rId65" Type="http://schemas.openxmlformats.org/officeDocument/2006/relationships/slide" Target="slide1.xml"/><Relationship Id="rId73" Type="http://schemas.openxmlformats.org/officeDocument/2006/relationships/slide" Target="slide9.xml"/><Relationship Id="rId78" Type="http://schemas.openxmlformats.org/officeDocument/2006/relationships/slide" Target="slide14.xml"/><Relationship Id="rId81" Type="http://schemas.openxmlformats.org/officeDocument/2006/relationships/slide" Target="slide17.xml"/><Relationship Id="rId86" Type="http://schemas.openxmlformats.org/officeDocument/2006/relationships/slide" Target="slide22.xml"/><Relationship Id="rId94" Type="http://schemas.openxmlformats.org/officeDocument/2006/relationships/slide" Target="slide30.xml"/><Relationship Id="rId99" Type="http://schemas.openxmlformats.org/officeDocument/2006/relationships/slide" Target="slide40.xml"/><Relationship Id="rId101" Type="http://schemas.openxmlformats.org/officeDocument/2006/relationships/slide" Target="slide36.xml"/><Relationship Id="rId4" Type="http://schemas.openxmlformats.org/officeDocument/2006/relationships/tags" Target="../tags/tag2222.xml"/><Relationship Id="rId9" Type="http://schemas.openxmlformats.org/officeDocument/2006/relationships/tags" Target="../tags/tag2227.xml"/><Relationship Id="rId13" Type="http://schemas.openxmlformats.org/officeDocument/2006/relationships/tags" Target="../tags/tag2231.xml"/><Relationship Id="rId18" Type="http://schemas.openxmlformats.org/officeDocument/2006/relationships/tags" Target="../tags/tag2236.xml"/><Relationship Id="rId39" Type="http://schemas.openxmlformats.org/officeDocument/2006/relationships/tags" Target="../tags/tag2257.xml"/><Relationship Id="rId109" Type="http://schemas.openxmlformats.org/officeDocument/2006/relationships/slide" Target="slide45.xml"/><Relationship Id="rId34" Type="http://schemas.openxmlformats.org/officeDocument/2006/relationships/tags" Target="../tags/tag2252.xml"/><Relationship Id="rId50" Type="http://schemas.openxmlformats.org/officeDocument/2006/relationships/tags" Target="../tags/tag2268.xml"/><Relationship Id="rId55" Type="http://schemas.openxmlformats.org/officeDocument/2006/relationships/tags" Target="../tags/tag2273.xml"/><Relationship Id="rId76" Type="http://schemas.openxmlformats.org/officeDocument/2006/relationships/slide" Target="slide12.xml"/><Relationship Id="rId97" Type="http://schemas.openxmlformats.org/officeDocument/2006/relationships/slide" Target="slide33.xml"/><Relationship Id="rId104" Type="http://schemas.openxmlformats.org/officeDocument/2006/relationships/slide" Target="slide39.xml"/><Relationship Id="rId7" Type="http://schemas.openxmlformats.org/officeDocument/2006/relationships/tags" Target="../tags/tag2225.xml"/><Relationship Id="rId71" Type="http://schemas.openxmlformats.org/officeDocument/2006/relationships/slide" Target="slide7.xml"/><Relationship Id="rId92" Type="http://schemas.openxmlformats.org/officeDocument/2006/relationships/slide" Target="slide28.xml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tags" Target="../tags/tag2301.xml"/><Relationship Id="rId21" Type="http://schemas.openxmlformats.org/officeDocument/2006/relationships/tags" Target="../tags/tag2296.xml"/><Relationship Id="rId34" Type="http://schemas.openxmlformats.org/officeDocument/2006/relationships/tags" Target="../tags/tag2309.xml"/><Relationship Id="rId42" Type="http://schemas.openxmlformats.org/officeDocument/2006/relationships/tags" Target="../tags/tag2317.xml"/><Relationship Id="rId47" Type="http://schemas.openxmlformats.org/officeDocument/2006/relationships/tags" Target="../tags/tag2322.xml"/><Relationship Id="rId50" Type="http://schemas.openxmlformats.org/officeDocument/2006/relationships/tags" Target="../tags/tag2325.xml"/><Relationship Id="rId55" Type="http://schemas.openxmlformats.org/officeDocument/2006/relationships/slide" Target="slide2.xml"/><Relationship Id="rId63" Type="http://schemas.openxmlformats.org/officeDocument/2006/relationships/slide" Target="slide10.xml"/><Relationship Id="rId68" Type="http://schemas.openxmlformats.org/officeDocument/2006/relationships/slide" Target="slide15.xml"/><Relationship Id="rId76" Type="http://schemas.openxmlformats.org/officeDocument/2006/relationships/slide" Target="slide23.xml"/><Relationship Id="rId84" Type="http://schemas.openxmlformats.org/officeDocument/2006/relationships/slide" Target="slide31.xml"/><Relationship Id="rId89" Type="http://schemas.openxmlformats.org/officeDocument/2006/relationships/slide" Target="slide35.xml"/><Relationship Id="rId97" Type="http://schemas.openxmlformats.org/officeDocument/2006/relationships/slide" Target="slide44.xml"/><Relationship Id="rId7" Type="http://schemas.openxmlformats.org/officeDocument/2006/relationships/tags" Target="../tags/tag2282.xml"/><Relationship Id="rId71" Type="http://schemas.openxmlformats.org/officeDocument/2006/relationships/slide" Target="slide18.xml"/><Relationship Id="rId92" Type="http://schemas.openxmlformats.org/officeDocument/2006/relationships/slide" Target="slide38.xml"/><Relationship Id="rId2" Type="http://schemas.openxmlformats.org/officeDocument/2006/relationships/tags" Target="../tags/tag2277.xml"/><Relationship Id="rId16" Type="http://schemas.openxmlformats.org/officeDocument/2006/relationships/tags" Target="../tags/tag2291.xml"/><Relationship Id="rId29" Type="http://schemas.openxmlformats.org/officeDocument/2006/relationships/tags" Target="../tags/tag2304.xml"/><Relationship Id="rId11" Type="http://schemas.openxmlformats.org/officeDocument/2006/relationships/tags" Target="../tags/tag2286.xml"/><Relationship Id="rId24" Type="http://schemas.openxmlformats.org/officeDocument/2006/relationships/tags" Target="../tags/tag2299.xml"/><Relationship Id="rId32" Type="http://schemas.openxmlformats.org/officeDocument/2006/relationships/tags" Target="../tags/tag2307.xml"/><Relationship Id="rId37" Type="http://schemas.openxmlformats.org/officeDocument/2006/relationships/tags" Target="../tags/tag2312.xml"/><Relationship Id="rId40" Type="http://schemas.openxmlformats.org/officeDocument/2006/relationships/tags" Target="../tags/tag2315.xml"/><Relationship Id="rId45" Type="http://schemas.openxmlformats.org/officeDocument/2006/relationships/tags" Target="../tags/tag2320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5.xml"/><Relationship Id="rId66" Type="http://schemas.openxmlformats.org/officeDocument/2006/relationships/slide" Target="slide13.xml"/><Relationship Id="rId74" Type="http://schemas.openxmlformats.org/officeDocument/2006/relationships/slide" Target="slide21.xml"/><Relationship Id="rId79" Type="http://schemas.openxmlformats.org/officeDocument/2006/relationships/slide" Target="slide26.xml"/><Relationship Id="rId87" Type="http://schemas.openxmlformats.org/officeDocument/2006/relationships/slide" Target="slide34.xml"/><Relationship Id="rId5" Type="http://schemas.openxmlformats.org/officeDocument/2006/relationships/tags" Target="../tags/tag2280.xml"/><Relationship Id="rId61" Type="http://schemas.openxmlformats.org/officeDocument/2006/relationships/slide" Target="slide8.xml"/><Relationship Id="rId82" Type="http://schemas.openxmlformats.org/officeDocument/2006/relationships/slide" Target="slide29.xml"/><Relationship Id="rId90" Type="http://schemas.openxmlformats.org/officeDocument/2006/relationships/slide" Target="slide36.xml"/><Relationship Id="rId95" Type="http://schemas.openxmlformats.org/officeDocument/2006/relationships/slide" Target="slide42.xml"/><Relationship Id="rId19" Type="http://schemas.openxmlformats.org/officeDocument/2006/relationships/tags" Target="../tags/tag2294.xml"/><Relationship Id="rId14" Type="http://schemas.openxmlformats.org/officeDocument/2006/relationships/tags" Target="../tags/tag2289.xml"/><Relationship Id="rId22" Type="http://schemas.openxmlformats.org/officeDocument/2006/relationships/tags" Target="../tags/tag2297.xml"/><Relationship Id="rId27" Type="http://schemas.openxmlformats.org/officeDocument/2006/relationships/tags" Target="../tags/tag2302.xml"/><Relationship Id="rId30" Type="http://schemas.openxmlformats.org/officeDocument/2006/relationships/tags" Target="../tags/tag2305.xml"/><Relationship Id="rId35" Type="http://schemas.openxmlformats.org/officeDocument/2006/relationships/tags" Target="../tags/tag2310.xml"/><Relationship Id="rId43" Type="http://schemas.openxmlformats.org/officeDocument/2006/relationships/tags" Target="../tags/tag2318.xml"/><Relationship Id="rId48" Type="http://schemas.openxmlformats.org/officeDocument/2006/relationships/tags" Target="../tags/tag2323.xml"/><Relationship Id="rId56" Type="http://schemas.openxmlformats.org/officeDocument/2006/relationships/slide" Target="slide3.xml"/><Relationship Id="rId64" Type="http://schemas.openxmlformats.org/officeDocument/2006/relationships/slide" Target="slide11.xml"/><Relationship Id="rId69" Type="http://schemas.openxmlformats.org/officeDocument/2006/relationships/slide" Target="slide16.xml"/><Relationship Id="rId77" Type="http://schemas.openxmlformats.org/officeDocument/2006/relationships/slide" Target="slide24.xml"/><Relationship Id="rId100" Type="http://schemas.openxmlformats.org/officeDocument/2006/relationships/slide" Target="slide47.xml"/><Relationship Id="rId8" Type="http://schemas.openxmlformats.org/officeDocument/2006/relationships/tags" Target="../tags/tag2283.xml"/><Relationship Id="rId51" Type="http://schemas.openxmlformats.org/officeDocument/2006/relationships/tags" Target="../tags/tag2326.xml"/><Relationship Id="rId72" Type="http://schemas.openxmlformats.org/officeDocument/2006/relationships/slide" Target="slide19.xml"/><Relationship Id="rId80" Type="http://schemas.openxmlformats.org/officeDocument/2006/relationships/slide" Target="slide27.xml"/><Relationship Id="rId85" Type="http://schemas.openxmlformats.org/officeDocument/2006/relationships/slide" Target="slide32.xml"/><Relationship Id="rId93" Type="http://schemas.openxmlformats.org/officeDocument/2006/relationships/slide" Target="slide39.xml"/><Relationship Id="rId98" Type="http://schemas.openxmlformats.org/officeDocument/2006/relationships/slide" Target="slide45.xml"/><Relationship Id="rId3" Type="http://schemas.openxmlformats.org/officeDocument/2006/relationships/tags" Target="../tags/tag2278.xml"/><Relationship Id="rId12" Type="http://schemas.openxmlformats.org/officeDocument/2006/relationships/tags" Target="../tags/tag2287.xml"/><Relationship Id="rId17" Type="http://schemas.openxmlformats.org/officeDocument/2006/relationships/tags" Target="../tags/tag2292.xml"/><Relationship Id="rId25" Type="http://schemas.openxmlformats.org/officeDocument/2006/relationships/tags" Target="../tags/tag2300.xml"/><Relationship Id="rId33" Type="http://schemas.openxmlformats.org/officeDocument/2006/relationships/tags" Target="../tags/tag2308.xml"/><Relationship Id="rId38" Type="http://schemas.openxmlformats.org/officeDocument/2006/relationships/tags" Target="../tags/tag2313.xml"/><Relationship Id="rId46" Type="http://schemas.openxmlformats.org/officeDocument/2006/relationships/tags" Target="../tags/tag2321.xml"/><Relationship Id="rId59" Type="http://schemas.openxmlformats.org/officeDocument/2006/relationships/slide" Target="slide6.xml"/><Relationship Id="rId67" Type="http://schemas.openxmlformats.org/officeDocument/2006/relationships/slide" Target="slide14.xml"/><Relationship Id="rId20" Type="http://schemas.openxmlformats.org/officeDocument/2006/relationships/tags" Target="../tags/tag2295.xml"/><Relationship Id="rId41" Type="http://schemas.openxmlformats.org/officeDocument/2006/relationships/tags" Target="../tags/tag2316.xml"/><Relationship Id="rId54" Type="http://schemas.openxmlformats.org/officeDocument/2006/relationships/slide" Target="slide1.xml"/><Relationship Id="rId62" Type="http://schemas.openxmlformats.org/officeDocument/2006/relationships/slide" Target="slide9.xml"/><Relationship Id="rId70" Type="http://schemas.openxmlformats.org/officeDocument/2006/relationships/slide" Target="slide17.xml"/><Relationship Id="rId75" Type="http://schemas.openxmlformats.org/officeDocument/2006/relationships/slide" Target="slide22.xml"/><Relationship Id="rId83" Type="http://schemas.openxmlformats.org/officeDocument/2006/relationships/slide" Target="slide30.xml"/><Relationship Id="rId88" Type="http://schemas.openxmlformats.org/officeDocument/2006/relationships/slide" Target="slide40.xml"/><Relationship Id="rId91" Type="http://schemas.openxmlformats.org/officeDocument/2006/relationships/slide" Target="slide37.xml"/><Relationship Id="rId96" Type="http://schemas.openxmlformats.org/officeDocument/2006/relationships/slide" Target="slide43.xml"/><Relationship Id="rId1" Type="http://schemas.openxmlformats.org/officeDocument/2006/relationships/tags" Target="../tags/tag2276.xml"/><Relationship Id="rId6" Type="http://schemas.openxmlformats.org/officeDocument/2006/relationships/tags" Target="../tags/tag2281.xml"/><Relationship Id="rId15" Type="http://schemas.openxmlformats.org/officeDocument/2006/relationships/tags" Target="../tags/tag2290.xml"/><Relationship Id="rId23" Type="http://schemas.openxmlformats.org/officeDocument/2006/relationships/tags" Target="../tags/tag2298.xml"/><Relationship Id="rId28" Type="http://schemas.openxmlformats.org/officeDocument/2006/relationships/tags" Target="../tags/tag2303.xml"/><Relationship Id="rId36" Type="http://schemas.openxmlformats.org/officeDocument/2006/relationships/tags" Target="../tags/tag2311.xml"/><Relationship Id="rId49" Type="http://schemas.openxmlformats.org/officeDocument/2006/relationships/tags" Target="../tags/tag2324.xml"/><Relationship Id="rId57" Type="http://schemas.openxmlformats.org/officeDocument/2006/relationships/slide" Target="slide4.xml"/><Relationship Id="rId10" Type="http://schemas.openxmlformats.org/officeDocument/2006/relationships/tags" Target="../tags/tag2285.xml"/><Relationship Id="rId31" Type="http://schemas.openxmlformats.org/officeDocument/2006/relationships/tags" Target="../tags/tag2306.xml"/><Relationship Id="rId44" Type="http://schemas.openxmlformats.org/officeDocument/2006/relationships/tags" Target="../tags/tag2319.xml"/><Relationship Id="rId52" Type="http://schemas.openxmlformats.org/officeDocument/2006/relationships/tags" Target="../tags/tag2327.xml"/><Relationship Id="rId60" Type="http://schemas.openxmlformats.org/officeDocument/2006/relationships/slide" Target="slide7.xml"/><Relationship Id="rId65" Type="http://schemas.openxmlformats.org/officeDocument/2006/relationships/slide" Target="slide12.xml"/><Relationship Id="rId73" Type="http://schemas.openxmlformats.org/officeDocument/2006/relationships/slide" Target="slide20.xml"/><Relationship Id="rId78" Type="http://schemas.openxmlformats.org/officeDocument/2006/relationships/slide" Target="slide25.xml"/><Relationship Id="rId81" Type="http://schemas.openxmlformats.org/officeDocument/2006/relationships/slide" Target="slide28.xml"/><Relationship Id="rId86" Type="http://schemas.openxmlformats.org/officeDocument/2006/relationships/slide" Target="slide33.xml"/><Relationship Id="rId94" Type="http://schemas.openxmlformats.org/officeDocument/2006/relationships/slide" Target="slide41.xml"/><Relationship Id="rId99" Type="http://schemas.openxmlformats.org/officeDocument/2006/relationships/slide" Target="slide46.xml"/><Relationship Id="rId101" Type="http://schemas.openxmlformats.org/officeDocument/2006/relationships/image" Target="../media/image40.png"/><Relationship Id="rId4" Type="http://schemas.openxmlformats.org/officeDocument/2006/relationships/tags" Target="../tags/tag2279.xml"/><Relationship Id="rId9" Type="http://schemas.openxmlformats.org/officeDocument/2006/relationships/tags" Target="../tags/tag2284.xml"/><Relationship Id="rId13" Type="http://schemas.openxmlformats.org/officeDocument/2006/relationships/tags" Target="../tags/tag2288.xml"/><Relationship Id="rId18" Type="http://schemas.openxmlformats.org/officeDocument/2006/relationships/tags" Target="../tags/tag2293.xml"/><Relationship Id="rId39" Type="http://schemas.openxmlformats.org/officeDocument/2006/relationships/tags" Target="../tags/tag2314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tags" Target="../tags/tag2353.xml"/><Relationship Id="rId21" Type="http://schemas.openxmlformats.org/officeDocument/2006/relationships/tags" Target="../tags/tag2348.xml"/><Relationship Id="rId34" Type="http://schemas.openxmlformats.org/officeDocument/2006/relationships/tags" Target="../tags/tag2361.xml"/><Relationship Id="rId42" Type="http://schemas.openxmlformats.org/officeDocument/2006/relationships/tags" Target="../tags/tag2369.xml"/><Relationship Id="rId47" Type="http://schemas.openxmlformats.org/officeDocument/2006/relationships/tags" Target="../tags/tag2374.xml"/><Relationship Id="rId50" Type="http://schemas.openxmlformats.org/officeDocument/2006/relationships/tags" Target="../tags/tag2377.xml"/><Relationship Id="rId55" Type="http://schemas.openxmlformats.org/officeDocument/2006/relationships/image" Target="../media/image41.pn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2334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2329.xml"/><Relationship Id="rId16" Type="http://schemas.openxmlformats.org/officeDocument/2006/relationships/tags" Target="../tags/tag2343.xml"/><Relationship Id="rId29" Type="http://schemas.openxmlformats.org/officeDocument/2006/relationships/tags" Target="../tags/tag2356.xml"/><Relationship Id="rId11" Type="http://schemas.openxmlformats.org/officeDocument/2006/relationships/tags" Target="../tags/tag2338.xml"/><Relationship Id="rId24" Type="http://schemas.openxmlformats.org/officeDocument/2006/relationships/tags" Target="../tags/tag2351.xml"/><Relationship Id="rId32" Type="http://schemas.openxmlformats.org/officeDocument/2006/relationships/tags" Target="../tags/tag2359.xml"/><Relationship Id="rId37" Type="http://schemas.openxmlformats.org/officeDocument/2006/relationships/tags" Target="../tags/tag2364.xml"/><Relationship Id="rId40" Type="http://schemas.openxmlformats.org/officeDocument/2006/relationships/tags" Target="../tags/tag2367.xml"/><Relationship Id="rId45" Type="http://schemas.openxmlformats.org/officeDocument/2006/relationships/tags" Target="../tags/tag2372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2332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2346.xml"/><Relationship Id="rId14" Type="http://schemas.openxmlformats.org/officeDocument/2006/relationships/tags" Target="../tags/tag2341.xml"/><Relationship Id="rId22" Type="http://schemas.openxmlformats.org/officeDocument/2006/relationships/tags" Target="../tags/tag2349.xml"/><Relationship Id="rId27" Type="http://schemas.openxmlformats.org/officeDocument/2006/relationships/tags" Target="../tags/tag2354.xml"/><Relationship Id="rId30" Type="http://schemas.openxmlformats.org/officeDocument/2006/relationships/tags" Target="../tags/tag2357.xml"/><Relationship Id="rId35" Type="http://schemas.openxmlformats.org/officeDocument/2006/relationships/tags" Target="../tags/tag2362.xml"/><Relationship Id="rId43" Type="http://schemas.openxmlformats.org/officeDocument/2006/relationships/tags" Target="../tags/tag2370.xml"/><Relationship Id="rId48" Type="http://schemas.openxmlformats.org/officeDocument/2006/relationships/tags" Target="../tags/tag2375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2335.xml"/><Relationship Id="rId51" Type="http://schemas.openxmlformats.org/officeDocument/2006/relationships/tags" Target="../tags/tag2378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2330.xml"/><Relationship Id="rId12" Type="http://schemas.openxmlformats.org/officeDocument/2006/relationships/tags" Target="../tags/tag2339.xml"/><Relationship Id="rId17" Type="http://schemas.openxmlformats.org/officeDocument/2006/relationships/tags" Target="../tags/tag2344.xml"/><Relationship Id="rId25" Type="http://schemas.openxmlformats.org/officeDocument/2006/relationships/tags" Target="../tags/tag2352.xml"/><Relationship Id="rId33" Type="http://schemas.openxmlformats.org/officeDocument/2006/relationships/tags" Target="../tags/tag2360.xml"/><Relationship Id="rId38" Type="http://schemas.openxmlformats.org/officeDocument/2006/relationships/tags" Target="../tags/tag2365.xml"/><Relationship Id="rId46" Type="http://schemas.openxmlformats.org/officeDocument/2006/relationships/tags" Target="../tags/tag2373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2347.xml"/><Relationship Id="rId41" Type="http://schemas.openxmlformats.org/officeDocument/2006/relationships/tags" Target="../tags/tag2368.xml"/><Relationship Id="rId54" Type="http://schemas.openxmlformats.org/officeDocument/2006/relationships/notesSlide" Target="../notesSlides/notesSlide34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2328.xml"/><Relationship Id="rId6" Type="http://schemas.openxmlformats.org/officeDocument/2006/relationships/tags" Target="../tags/tag2333.xml"/><Relationship Id="rId15" Type="http://schemas.openxmlformats.org/officeDocument/2006/relationships/tags" Target="../tags/tag2342.xml"/><Relationship Id="rId23" Type="http://schemas.openxmlformats.org/officeDocument/2006/relationships/tags" Target="../tags/tag2350.xml"/><Relationship Id="rId28" Type="http://schemas.openxmlformats.org/officeDocument/2006/relationships/tags" Target="../tags/tag2355.xml"/><Relationship Id="rId36" Type="http://schemas.openxmlformats.org/officeDocument/2006/relationships/tags" Target="../tags/tag2363.xml"/><Relationship Id="rId49" Type="http://schemas.openxmlformats.org/officeDocument/2006/relationships/tags" Target="../tags/tag2376.xml"/><Relationship Id="rId57" Type="http://schemas.openxmlformats.org/officeDocument/2006/relationships/slide" Target="slide2.xml"/><Relationship Id="rId10" Type="http://schemas.openxmlformats.org/officeDocument/2006/relationships/tags" Target="../tags/tag2337.xml"/><Relationship Id="rId31" Type="http://schemas.openxmlformats.org/officeDocument/2006/relationships/tags" Target="../tags/tag2358.xml"/><Relationship Id="rId44" Type="http://schemas.openxmlformats.org/officeDocument/2006/relationships/tags" Target="../tags/tag2371.xml"/><Relationship Id="rId52" Type="http://schemas.openxmlformats.org/officeDocument/2006/relationships/tags" Target="../tags/tag2379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2331.xml"/><Relationship Id="rId9" Type="http://schemas.openxmlformats.org/officeDocument/2006/relationships/tags" Target="../tags/tag2336.xml"/><Relationship Id="rId13" Type="http://schemas.openxmlformats.org/officeDocument/2006/relationships/tags" Target="../tags/tag2340.xml"/><Relationship Id="rId18" Type="http://schemas.openxmlformats.org/officeDocument/2006/relationships/tags" Target="../tags/tag2345.xml"/><Relationship Id="rId39" Type="http://schemas.openxmlformats.org/officeDocument/2006/relationships/tags" Target="../tags/tag2366.xml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tags" Target="../tags/tag2405.xml"/><Relationship Id="rId21" Type="http://schemas.openxmlformats.org/officeDocument/2006/relationships/tags" Target="../tags/tag2400.xml"/><Relationship Id="rId34" Type="http://schemas.openxmlformats.org/officeDocument/2006/relationships/tags" Target="../tags/tag2413.xml"/><Relationship Id="rId42" Type="http://schemas.openxmlformats.org/officeDocument/2006/relationships/tags" Target="../tags/tag2421.xml"/><Relationship Id="rId47" Type="http://schemas.openxmlformats.org/officeDocument/2006/relationships/tags" Target="../tags/tag2426.xml"/><Relationship Id="rId50" Type="http://schemas.openxmlformats.org/officeDocument/2006/relationships/tags" Target="../tags/tag2429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2386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2381.xml"/><Relationship Id="rId16" Type="http://schemas.openxmlformats.org/officeDocument/2006/relationships/tags" Target="../tags/tag2395.xml"/><Relationship Id="rId29" Type="http://schemas.openxmlformats.org/officeDocument/2006/relationships/tags" Target="../tags/tag2408.xml"/><Relationship Id="rId11" Type="http://schemas.openxmlformats.org/officeDocument/2006/relationships/tags" Target="../tags/tag2390.xml"/><Relationship Id="rId24" Type="http://schemas.openxmlformats.org/officeDocument/2006/relationships/tags" Target="../tags/tag2403.xml"/><Relationship Id="rId32" Type="http://schemas.openxmlformats.org/officeDocument/2006/relationships/tags" Target="../tags/tag2411.xml"/><Relationship Id="rId37" Type="http://schemas.openxmlformats.org/officeDocument/2006/relationships/tags" Target="../tags/tag2416.xml"/><Relationship Id="rId40" Type="http://schemas.openxmlformats.org/officeDocument/2006/relationships/tags" Target="../tags/tag2419.xml"/><Relationship Id="rId45" Type="http://schemas.openxmlformats.org/officeDocument/2006/relationships/tags" Target="../tags/tag2424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5" Type="http://schemas.openxmlformats.org/officeDocument/2006/relationships/tags" Target="../tags/tag2384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2398.xml"/><Relationship Id="rId14" Type="http://schemas.openxmlformats.org/officeDocument/2006/relationships/tags" Target="../tags/tag2393.xml"/><Relationship Id="rId22" Type="http://schemas.openxmlformats.org/officeDocument/2006/relationships/tags" Target="../tags/tag2401.xml"/><Relationship Id="rId27" Type="http://schemas.openxmlformats.org/officeDocument/2006/relationships/tags" Target="../tags/tag2406.xml"/><Relationship Id="rId30" Type="http://schemas.openxmlformats.org/officeDocument/2006/relationships/tags" Target="../tags/tag2409.xml"/><Relationship Id="rId35" Type="http://schemas.openxmlformats.org/officeDocument/2006/relationships/tags" Target="../tags/tag2414.xml"/><Relationship Id="rId43" Type="http://schemas.openxmlformats.org/officeDocument/2006/relationships/tags" Target="../tags/tag2422.xml"/><Relationship Id="rId48" Type="http://schemas.openxmlformats.org/officeDocument/2006/relationships/tags" Target="../tags/tag2427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2387.xml"/><Relationship Id="rId51" Type="http://schemas.openxmlformats.org/officeDocument/2006/relationships/tags" Target="../tags/tag2430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2382.xml"/><Relationship Id="rId12" Type="http://schemas.openxmlformats.org/officeDocument/2006/relationships/tags" Target="../tags/tag2391.xml"/><Relationship Id="rId17" Type="http://schemas.openxmlformats.org/officeDocument/2006/relationships/tags" Target="../tags/tag2396.xml"/><Relationship Id="rId25" Type="http://schemas.openxmlformats.org/officeDocument/2006/relationships/tags" Target="../tags/tag2404.xml"/><Relationship Id="rId33" Type="http://schemas.openxmlformats.org/officeDocument/2006/relationships/tags" Target="../tags/tag2412.xml"/><Relationship Id="rId38" Type="http://schemas.openxmlformats.org/officeDocument/2006/relationships/tags" Target="../tags/tag2417.xml"/><Relationship Id="rId46" Type="http://schemas.openxmlformats.org/officeDocument/2006/relationships/tags" Target="../tags/tag2425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2399.xml"/><Relationship Id="rId41" Type="http://schemas.openxmlformats.org/officeDocument/2006/relationships/tags" Target="../tags/tag2420.xml"/><Relationship Id="rId54" Type="http://schemas.openxmlformats.org/officeDocument/2006/relationships/image" Target="../media/image42.png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2380.xml"/><Relationship Id="rId6" Type="http://schemas.openxmlformats.org/officeDocument/2006/relationships/tags" Target="../tags/tag2385.xml"/><Relationship Id="rId15" Type="http://schemas.openxmlformats.org/officeDocument/2006/relationships/tags" Target="../tags/tag2394.xml"/><Relationship Id="rId23" Type="http://schemas.openxmlformats.org/officeDocument/2006/relationships/tags" Target="../tags/tag2402.xml"/><Relationship Id="rId28" Type="http://schemas.openxmlformats.org/officeDocument/2006/relationships/tags" Target="../tags/tag2407.xml"/><Relationship Id="rId36" Type="http://schemas.openxmlformats.org/officeDocument/2006/relationships/tags" Target="../tags/tag2415.xml"/><Relationship Id="rId49" Type="http://schemas.openxmlformats.org/officeDocument/2006/relationships/tags" Target="../tags/tag2428.xml"/><Relationship Id="rId57" Type="http://schemas.openxmlformats.org/officeDocument/2006/relationships/slide" Target="slide3.xml"/><Relationship Id="rId10" Type="http://schemas.openxmlformats.org/officeDocument/2006/relationships/tags" Target="../tags/tag2389.xml"/><Relationship Id="rId31" Type="http://schemas.openxmlformats.org/officeDocument/2006/relationships/tags" Target="../tags/tag2410.xml"/><Relationship Id="rId44" Type="http://schemas.openxmlformats.org/officeDocument/2006/relationships/tags" Target="../tags/tag2423.xml"/><Relationship Id="rId52" Type="http://schemas.openxmlformats.org/officeDocument/2006/relationships/tags" Target="../tags/tag2431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2383.xml"/><Relationship Id="rId9" Type="http://schemas.openxmlformats.org/officeDocument/2006/relationships/tags" Target="../tags/tag2388.xml"/><Relationship Id="rId13" Type="http://schemas.openxmlformats.org/officeDocument/2006/relationships/tags" Target="../tags/tag2392.xml"/><Relationship Id="rId18" Type="http://schemas.openxmlformats.org/officeDocument/2006/relationships/tags" Target="../tags/tag2397.xml"/><Relationship Id="rId39" Type="http://schemas.openxmlformats.org/officeDocument/2006/relationships/tags" Target="../tags/tag241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tags" Target="../tags/tag2457.xml"/><Relationship Id="rId21" Type="http://schemas.openxmlformats.org/officeDocument/2006/relationships/tags" Target="../tags/tag2452.xml"/><Relationship Id="rId34" Type="http://schemas.openxmlformats.org/officeDocument/2006/relationships/tags" Target="../tags/tag2465.xml"/><Relationship Id="rId42" Type="http://schemas.openxmlformats.org/officeDocument/2006/relationships/tags" Target="../tags/tag2473.xml"/><Relationship Id="rId47" Type="http://schemas.openxmlformats.org/officeDocument/2006/relationships/tags" Target="../tags/tag2478.xml"/><Relationship Id="rId50" Type="http://schemas.openxmlformats.org/officeDocument/2006/relationships/tags" Target="../tags/tag2481.xml"/><Relationship Id="rId55" Type="http://schemas.openxmlformats.org/officeDocument/2006/relationships/slide" Target="slide1.xml"/><Relationship Id="rId63" Type="http://schemas.openxmlformats.org/officeDocument/2006/relationships/slide" Target="slide9.xml"/><Relationship Id="rId68" Type="http://schemas.openxmlformats.org/officeDocument/2006/relationships/slide" Target="slide14.xml"/><Relationship Id="rId76" Type="http://schemas.openxmlformats.org/officeDocument/2006/relationships/slide" Target="slide22.xml"/><Relationship Id="rId84" Type="http://schemas.openxmlformats.org/officeDocument/2006/relationships/slide" Target="slide30.xml"/><Relationship Id="rId89" Type="http://schemas.openxmlformats.org/officeDocument/2006/relationships/slide" Target="slide40.xml"/><Relationship Id="rId97" Type="http://schemas.openxmlformats.org/officeDocument/2006/relationships/slide" Target="slide43.xml"/><Relationship Id="rId7" Type="http://schemas.openxmlformats.org/officeDocument/2006/relationships/tags" Target="../tags/tag2438.xml"/><Relationship Id="rId71" Type="http://schemas.openxmlformats.org/officeDocument/2006/relationships/slide" Target="slide17.xml"/><Relationship Id="rId92" Type="http://schemas.openxmlformats.org/officeDocument/2006/relationships/slide" Target="slide37.xml"/><Relationship Id="rId2" Type="http://schemas.openxmlformats.org/officeDocument/2006/relationships/tags" Target="../tags/tag2433.xml"/><Relationship Id="rId16" Type="http://schemas.openxmlformats.org/officeDocument/2006/relationships/tags" Target="../tags/tag2447.xml"/><Relationship Id="rId29" Type="http://schemas.openxmlformats.org/officeDocument/2006/relationships/tags" Target="../tags/tag2460.xml"/><Relationship Id="rId11" Type="http://schemas.openxmlformats.org/officeDocument/2006/relationships/tags" Target="../tags/tag2442.xml"/><Relationship Id="rId24" Type="http://schemas.openxmlformats.org/officeDocument/2006/relationships/tags" Target="../tags/tag2455.xml"/><Relationship Id="rId32" Type="http://schemas.openxmlformats.org/officeDocument/2006/relationships/tags" Target="../tags/tag2463.xml"/><Relationship Id="rId37" Type="http://schemas.openxmlformats.org/officeDocument/2006/relationships/tags" Target="../tags/tag2468.xml"/><Relationship Id="rId40" Type="http://schemas.openxmlformats.org/officeDocument/2006/relationships/tags" Target="../tags/tag2471.xml"/><Relationship Id="rId45" Type="http://schemas.openxmlformats.org/officeDocument/2006/relationships/tags" Target="../tags/tag2476.xml"/><Relationship Id="rId53" Type="http://schemas.openxmlformats.org/officeDocument/2006/relationships/slideLayout" Target="../slideLayouts/slideLayout2.xml"/><Relationship Id="rId58" Type="http://schemas.openxmlformats.org/officeDocument/2006/relationships/slide" Target="slide4.xml"/><Relationship Id="rId66" Type="http://schemas.openxmlformats.org/officeDocument/2006/relationships/slide" Target="slide12.xml"/><Relationship Id="rId74" Type="http://schemas.openxmlformats.org/officeDocument/2006/relationships/slide" Target="slide20.xml"/><Relationship Id="rId79" Type="http://schemas.openxmlformats.org/officeDocument/2006/relationships/slide" Target="slide25.xml"/><Relationship Id="rId87" Type="http://schemas.openxmlformats.org/officeDocument/2006/relationships/slide" Target="slide33.xml"/><Relationship Id="rId5" Type="http://schemas.openxmlformats.org/officeDocument/2006/relationships/tags" Target="../tags/tag2436.xml"/><Relationship Id="rId61" Type="http://schemas.openxmlformats.org/officeDocument/2006/relationships/slide" Target="slide7.xml"/><Relationship Id="rId82" Type="http://schemas.openxmlformats.org/officeDocument/2006/relationships/slide" Target="slide28.xml"/><Relationship Id="rId90" Type="http://schemas.openxmlformats.org/officeDocument/2006/relationships/slide" Target="slide35.xml"/><Relationship Id="rId95" Type="http://schemas.openxmlformats.org/officeDocument/2006/relationships/slide" Target="slide41.xml"/><Relationship Id="rId19" Type="http://schemas.openxmlformats.org/officeDocument/2006/relationships/tags" Target="../tags/tag2450.xml"/><Relationship Id="rId14" Type="http://schemas.openxmlformats.org/officeDocument/2006/relationships/tags" Target="../tags/tag2445.xml"/><Relationship Id="rId22" Type="http://schemas.openxmlformats.org/officeDocument/2006/relationships/tags" Target="../tags/tag2453.xml"/><Relationship Id="rId27" Type="http://schemas.openxmlformats.org/officeDocument/2006/relationships/tags" Target="../tags/tag2458.xml"/><Relationship Id="rId30" Type="http://schemas.openxmlformats.org/officeDocument/2006/relationships/tags" Target="../tags/tag2461.xml"/><Relationship Id="rId35" Type="http://schemas.openxmlformats.org/officeDocument/2006/relationships/tags" Target="../tags/tag2466.xml"/><Relationship Id="rId43" Type="http://schemas.openxmlformats.org/officeDocument/2006/relationships/tags" Target="../tags/tag2474.xml"/><Relationship Id="rId48" Type="http://schemas.openxmlformats.org/officeDocument/2006/relationships/tags" Target="../tags/tag2479.xml"/><Relationship Id="rId56" Type="http://schemas.openxmlformats.org/officeDocument/2006/relationships/slide" Target="slide2.xml"/><Relationship Id="rId64" Type="http://schemas.openxmlformats.org/officeDocument/2006/relationships/slide" Target="slide10.xml"/><Relationship Id="rId69" Type="http://schemas.openxmlformats.org/officeDocument/2006/relationships/slide" Target="slide15.xml"/><Relationship Id="rId77" Type="http://schemas.openxmlformats.org/officeDocument/2006/relationships/slide" Target="slide23.xml"/><Relationship Id="rId100" Type="http://schemas.openxmlformats.org/officeDocument/2006/relationships/slide" Target="slide46.xml"/><Relationship Id="rId8" Type="http://schemas.openxmlformats.org/officeDocument/2006/relationships/tags" Target="../tags/tag2439.xml"/><Relationship Id="rId51" Type="http://schemas.openxmlformats.org/officeDocument/2006/relationships/tags" Target="../tags/tag2482.xml"/><Relationship Id="rId72" Type="http://schemas.openxmlformats.org/officeDocument/2006/relationships/slide" Target="slide18.xml"/><Relationship Id="rId80" Type="http://schemas.openxmlformats.org/officeDocument/2006/relationships/slide" Target="slide26.xml"/><Relationship Id="rId85" Type="http://schemas.openxmlformats.org/officeDocument/2006/relationships/slide" Target="slide31.xml"/><Relationship Id="rId93" Type="http://schemas.openxmlformats.org/officeDocument/2006/relationships/slide" Target="slide38.xml"/><Relationship Id="rId98" Type="http://schemas.openxmlformats.org/officeDocument/2006/relationships/slide" Target="slide44.xml"/><Relationship Id="rId3" Type="http://schemas.openxmlformats.org/officeDocument/2006/relationships/tags" Target="../tags/tag2434.xml"/><Relationship Id="rId12" Type="http://schemas.openxmlformats.org/officeDocument/2006/relationships/tags" Target="../tags/tag2443.xml"/><Relationship Id="rId17" Type="http://schemas.openxmlformats.org/officeDocument/2006/relationships/tags" Target="../tags/tag2448.xml"/><Relationship Id="rId25" Type="http://schemas.openxmlformats.org/officeDocument/2006/relationships/tags" Target="../tags/tag2456.xml"/><Relationship Id="rId33" Type="http://schemas.openxmlformats.org/officeDocument/2006/relationships/tags" Target="../tags/tag2464.xml"/><Relationship Id="rId38" Type="http://schemas.openxmlformats.org/officeDocument/2006/relationships/tags" Target="../tags/tag2469.xml"/><Relationship Id="rId46" Type="http://schemas.openxmlformats.org/officeDocument/2006/relationships/tags" Target="../tags/tag2477.xml"/><Relationship Id="rId59" Type="http://schemas.openxmlformats.org/officeDocument/2006/relationships/slide" Target="slide5.xml"/><Relationship Id="rId67" Type="http://schemas.openxmlformats.org/officeDocument/2006/relationships/slide" Target="slide13.xml"/><Relationship Id="rId20" Type="http://schemas.openxmlformats.org/officeDocument/2006/relationships/tags" Target="../tags/tag2451.xml"/><Relationship Id="rId41" Type="http://schemas.openxmlformats.org/officeDocument/2006/relationships/tags" Target="../tags/tag2472.xml"/><Relationship Id="rId54" Type="http://schemas.openxmlformats.org/officeDocument/2006/relationships/hyperlink" Target="https://statmodeling.stat.columbia.edu/" TargetMode="External"/><Relationship Id="rId62" Type="http://schemas.openxmlformats.org/officeDocument/2006/relationships/slide" Target="slide8.xml"/><Relationship Id="rId70" Type="http://schemas.openxmlformats.org/officeDocument/2006/relationships/slide" Target="slide16.xml"/><Relationship Id="rId75" Type="http://schemas.openxmlformats.org/officeDocument/2006/relationships/slide" Target="slide21.xml"/><Relationship Id="rId83" Type="http://schemas.openxmlformats.org/officeDocument/2006/relationships/slide" Target="slide29.xml"/><Relationship Id="rId88" Type="http://schemas.openxmlformats.org/officeDocument/2006/relationships/slide" Target="slide34.xml"/><Relationship Id="rId91" Type="http://schemas.openxmlformats.org/officeDocument/2006/relationships/slide" Target="slide36.xml"/><Relationship Id="rId96" Type="http://schemas.openxmlformats.org/officeDocument/2006/relationships/slide" Target="slide42.xml"/><Relationship Id="rId1" Type="http://schemas.openxmlformats.org/officeDocument/2006/relationships/tags" Target="../tags/tag2432.xml"/><Relationship Id="rId6" Type="http://schemas.openxmlformats.org/officeDocument/2006/relationships/tags" Target="../tags/tag2437.xml"/><Relationship Id="rId15" Type="http://schemas.openxmlformats.org/officeDocument/2006/relationships/tags" Target="../tags/tag2446.xml"/><Relationship Id="rId23" Type="http://schemas.openxmlformats.org/officeDocument/2006/relationships/tags" Target="../tags/tag2454.xml"/><Relationship Id="rId28" Type="http://schemas.openxmlformats.org/officeDocument/2006/relationships/tags" Target="../tags/tag2459.xml"/><Relationship Id="rId36" Type="http://schemas.openxmlformats.org/officeDocument/2006/relationships/tags" Target="../tags/tag2467.xml"/><Relationship Id="rId49" Type="http://schemas.openxmlformats.org/officeDocument/2006/relationships/tags" Target="../tags/tag2480.xml"/><Relationship Id="rId57" Type="http://schemas.openxmlformats.org/officeDocument/2006/relationships/slide" Target="slide3.xml"/><Relationship Id="rId10" Type="http://schemas.openxmlformats.org/officeDocument/2006/relationships/tags" Target="../tags/tag2441.xml"/><Relationship Id="rId31" Type="http://schemas.openxmlformats.org/officeDocument/2006/relationships/tags" Target="../tags/tag2462.xml"/><Relationship Id="rId44" Type="http://schemas.openxmlformats.org/officeDocument/2006/relationships/tags" Target="../tags/tag2475.xml"/><Relationship Id="rId52" Type="http://schemas.openxmlformats.org/officeDocument/2006/relationships/tags" Target="../tags/tag2483.xml"/><Relationship Id="rId60" Type="http://schemas.openxmlformats.org/officeDocument/2006/relationships/slide" Target="slide6.xml"/><Relationship Id="rId65" Type="http://schemas.openxmlformats.org/officeDocument/2006/relationships/slide" Target="slide11.xml"/><Relationship Id="rId73" Type="http://schemas.openxmlformats.org/officeDocument/2006/relationships/slide" Target="slide19.xml"/><Relationship Id="rId78" Type="http://schemas.openxmlformats.org/officeDocument/2006/relationships/slide" Target="slide24.xml"/><Relationship Id="rId81" Type="http://schemas.openxmlformats.org/officeDocument/2006/relationships/slide" Target="slide27.xml"/><Relationship Id="rId86" Type="http://schemas.openxmlformats.org/officeDocument/2006/relationships/slide" Target="slide32.xml"/><Relationship Id="rId94" Type="http://schemas.openxmlformats.org/officeDocument/2006/relationships/slide" Target="slide39.xml"/><Relationship Id="rId99" Type="http://schemas.openxmlformats.org/officeDocument/2006/relationships/slide" Target="slide45.xml"/><Relationship Id="rId101" Type="http://schemas.openxmlformats.org/officeDocument/2006/relationships/slide" Target="slide47.xml"/><Relationship Id="rId4" Type="http://schemas.openxmlformats.org/officeDocument/2006/relationships/tags" Target="../tags/tag2435.xml"/><Relationship Id="rId9" Type="http://schemas.openxmlformats.org/officeDocument/2006/relationships/tags" Target="../tags/tag2440.xml"/><Relationship Id="rId13" Type="http://schemas.openxmlformats.org/officeDocument/2006/relationships/tags" Target="../tags/tag2444.xml"/><Relationship Id="rId18" Type="http://schemas.openxmlformats.org/officeDocument/2006/relationships/tags" Target="../tags/tag2449.xml"/><Relationship Id="rId39" Type="http://schemas.openxmlformats.org/officeDocument/2006/relationships/tags" Target="../tags/tag2470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235.xml"/><Relationship Id="rId21" Type="http://schemas.openxmlformats.org/officeDocument/2006/relationships/tags" Target="../tags/tag230.xml"/><Relationship Id="rId42" Type="http://schemas.openxmlformats.org/officeDocument/2006/relationships/tags" Target="../tags/tag251.xml"/><Relationship Id="rId47" Type="http://schemas.openxmlformats.org/officeDocument/2006/relationships/tags" Target="../tags/tag256.xml"/><Relationship Id="rId63" Type="http://schemas.openxmlformats.org/officeDocument/2006/relationships/slide" Target="slide7.xml"/><Relationship Id="rId68" Type="http://schemas.openxmlformats.org/officeDocument/2006/relationships/slide" Target="slide12.xml"/><Relationship Id="rId84" Type="http://schemas.openxmlformats.org/officeDocument/2006/relationships/slide" Target="slide28.xml"/><Relationship Id="rId89" Type="http://schemas.openxmlformats.org/officeDocument/2006/relationships/slide" Target="slide33.xml"/><Relationship Id="rId7" Type="http://schemas.openxmlformats.org/officeDocument/2006/relationships/tags" Target="../tags/tag216.xml"/><Relationship Id="rId71" Type="http://schemas.openxmlformats.org/officeDocument/2006/relationships/slide" Target="slide15.xml"/><Relationship Id="rId92" Type="http://schemas.openxmlformats.org/officeDocument/2006/relationships/slide" Target="slide35.xml"/><Relationship Id="rId2" Type="http://schemas.openxmlformats.org/officeDocument/2006/relationships/tags" Target="../tags/tag211.xml"/><Relationship Id="rId16" Type="http://schemas.openxmlformats.org/officeDocument/2006/relationships/tags" Target="../tags/tag225.xml"/><Relationship Id="rId29" Type="http://schemas.openxmlformats.org/officeDocument/2006/relationships/tags" Target="../tags/tag238.xml"/><Relationship Id="rId11" Type="http://schemas.openxmlformats.org/officeDocument/2006/relationships/tags" Target="../tags/tag220.xml"/><Relationship Id="rId24" Type="http://schemas.openxmlformats.org/officeDocument/2006/relationships/tags" Target="../tags/tag233.xml"/><Relationship Id="rId32" Type="http://schemas.openxmlformats.org/officeDocument/2006/relationships/tags" Target="../tags/tag241.xml"/><Relationship Id="rId37" Type="http://schemas.openxmlformats.org/officeDocument/2006/relationships/tags" Target="../tags/tag246.xml"/><Relationship Id="rId40" Type="http://schemas.openxmlformats.org/officeDocument/2006/relationships/tags" Target="../tags/tag249.xml"/><Relationship Id="rId45" Type="http://schemas.openxmlformats.org/officeDocument/2006/relationships/tags" Target="../tags/tag254.xml"/><Relationship Id="rId53" Type="http://schemas.openxmlformats.org/officeDocument/2006/relationships/slideLayout" Target="../slideLayouts/slideLayout6.xml"/><Relationship Id="rId58" Type="http://schemas.openxmlformats.org/officeDocument/2006/relationships/slide" Target="slide2.xml"/><Relationship Id="rId66" Type="http://schemas.openxmlformats.org/officeDocument/2006/relationships/slide" Target="slide10.xml"/><Relationship Id="rId74" Type="http://schemas.openxmlformats.org/officeDocument/2006/relationships/slide" Target="slide18.xml"/><Relationship Id="rId79" Type="http://schemas.openxmlformats.org/officeDocument/2006/relationships/slide" Target="slide23.xml"/><Relationship Id="rId87" Type="http://schemas.openxmlformats.org/officeDocument/2006/relationships/slide" Target="slide31.xml"/><Relationship Id="rId102" Type="http://schemas.openxmlformats.org/officeDocument/2006/relationships/slide" Target="slide46.xml"/><Relationship Id="rId5" Type="http://schemas.openxmlformats.org/officeDocument/2006/relationships/tags" Target="../tags/tag214.xml"/><Relationship Id="rId61" Type="http://schemas.openxmlformats.org/officeDocument/2006/relationships/slide" Target="slide5.xml"/><Relationship Id="rId82" Type="http://schemas.openxmlformats.org/officeDocument/2006/relationships/slide" Target="slide26.xml"/><Relationship Id="rId90" Type="http://schemas.openxmlformats.org/officeDocument/2006/relationships/slide" Target="slide34.xml"/><Relationship Id="rId95" Type="http://schemas.openxmlformats.org/officeDocument/2006/relationships/slide" Target="slide38.xml"/><Relationship Id="rId19" Type="http://schemas.openxmlformats.org/officeDocument/2006/relationships/tags" Target="../tags/tag228.xml"/><Relationship Id="rId14" Type="http://schemas.openxmlformats.org/officeDocument/2006/relationships/tags" Target="../tags/tag223.xml"/><Relationship Id="rId22" Type="http://schemas.openxmlformats.org/officeDocument/2006/relationships/tags" Target="../tags/tag231.xml"/><Relationship Id="rId27" Type="http://schemas.openxmlformats.org/officeDocument/2006/relationships/tags" Target="../tags/tag236.xml"/><Relationship Id="rId30" Type="http://schemas.openxmlformats.org/officeDocument/2006/relationships/tags" Target="../tags/tag239.xml"/><Relationship Id="rId35" Type="http://schemas.openxmlformats.org/officeDocument/2006/relationships/tags" Target="../tags/tag244.xml"/><Relationship Id="rId43" Type="http://schemas.openxmlformats.org/officeDocument/2006/relationships/tags" Target="../tags/tag252.xml"/><Relationship Id="rId48" Type="http://schemas.openxmlformats.org/officeDocument/2006/relationships/tags" Target="../tags/tag257.xml"/><Relationship Id="rId56" Type="http://schemas.openxmlformats.org/officeDocument/2006/relationships/image" Target="../media/image3.jpg"/><Relationship Id="rId64" Type="http://schemas.openxmlformats.org/officeDocument/2006/relationships/slide" Target="slide8.xml"/><Relationship Id="rId69" Type="http://schemas.openxmlformats.org/officeDocument/2006/relationships/slide" Target="slide13.xml"/><Relationship Id="rId77" Type="http://schemas.openxmlformats.org/officeDocument/2006/relationships/slide" Target="slide21.xml"/><Relationship Id="rId100" Type="http://schemas.openxmlformats.org/officeDocument/2006/relationships/slide" Target="slide44.xml"/><Relationship Id="rId8" Type="http://schemas.openxmlformats.org/officeDocument/2006/relationships/tags" Target="../tags/tag217.xml"/><Relationship Id="rId51" Type="http://schemas.openxmlformats.org/officeDocument/2006/relationships/tags" Target="../tags/tag260.xml"/><Relationship Id="rId72" Type="http://schemas.openxmlformats.org/officeDocument/2006/relationships/slide" Target="slide16.xml"/><Relationship Id="rId80" Type="http://schemas.openxmlformats.org/officeDocument/2006/relationships/slide" Target="slide24.xml"/><Relationship Id="rId85" Type="http://schemas.openxmlformats.org/officeDocument/2006/relationships/slide" Target="slide29.xml"/><Relationship Id="rId93" Type="http://schemas.openxmlformats.org/officeDocument/2006/relationships/slide" Target="slide36.xml"/><Relationship Id="rId98" Type="http://schemas.openxmlformats.org/officeDocument/2006/relationships/slide" Target="slide42.xml"/><Relationship Id="rId3" Type="http://schemas.openxmlformats.org/officeDocument/2006/relationships/tags" Target="../tags/tag212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25" Type="http://schemas.openxmlformats.org/officeDocument/2006/relationships/tags" Target="../tags/tag234.xml"/><Relationship Id="rId33" Type="http://schemas.openxmlformats.org/officeDocument/2006/relationships/tags" Target="../tags/tag242.xml"/><Relationship Id="rId38" Type="http://schemas.openxmlformats.org/officeDocument/2006/relationships/tags" Target="../tags/tag247.xml"/><Relationship Id="rId46" Type="http://schemas.openxmlformats.org/officeDocument/2006/relationships/tags" Target="../tags/tag255.xml"/><Relationship Id="rId59" Type="http://schemas.openxmlformats.org/officeDocument/2006/relationships/slide" Target="slide3.xml"/><Relationship Id="rId67" Type="http://schemas.openxmlformats.org/officeDocument/2006/relationships/slide" Target="slide11.xml"/><Relationship Id="rId103" Type="http://schemas.openxmlformats.org/officeDocument/2006/relationships/slide" Target="slide47.xml"/><Relationship Id="rId20" Type="http://schemas.openxmlformats.org/officeDocument/2006/relationships/tags" Target="../tags/tag229.xml"/><Relationship Id="rId41" Type="http://schemas.openxmlformats.org/officeDocument/2006/relationships/tags" Target="../tags/tag250.xml"/><Relationship Id="rId54" Type="http://schemas.openxmlformats.org/officeDocument/2006/relationships/notesSlide" Target="../notesSlides/notesSlide2.xml"/><Relationship Id="rId62" Type="http://schemas.openxmlformats.org/officeDocument/2006/relationships/slide" Target="slide6.xml"/><Relationship Id="rId70" Type="http://schemas.openxmlformats.org/officeDocument/2006/relationships/slide" Target="slide14.xml"/><Relationship Id="rId75" Type="http://schemas.openxmlformats.org/officeDocument/2006/relationships/slide" Target="slide19.xml"/><Relationship Id="rId83" Type="http://schemas.openxmlformats.org/officeDocument/2006/relationships/slide" Target="slide27.xml"/><Relationship Id="rId88" Type="http://schemas.openxmlformats.org/officeDocument/2006/relationships/slide" Target="slide32.xml"/><Relationship Id="rId91" Type="http://schemas.openxmlformats.org/officeDocument/2006/relationships/slide" Target="slide40.xml"/><Relationship Id="rId96" Type="http://schemas.openxmlformats.org/officeDocument/2006/relationships/slide" Target="slide39.xml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15" Type="http://schemas.openxmlformats.org/officeDocument/2006/relationships/tags" Target="../tags/tag224.xml"/><Relationship Id="rId23" Type="http://schemas.openxmlformats.org/officeDocument/2006/relationships/tags" Target="../tags/tag232.xml"/><Relationship Id="rId28" Type="http://schemas.openxmlformats.org/officeDocument/2006/relationships/tags" Target="../tags/tag237.xml"/><Relationship Id="rId36" Type="http://schemas.openxmlformats.org/officeDocument/2006/relationships/tags" Target="../tags/tag245.xml"/><Relationship Id="rId49" Type="http://schemas.openxmlformats.org/officeDocument/2006/relationships/tags" Target="../tags/tag258.xml"/><Relationship Id="rId57" Type="http://schemas.openxmlformats.org/officeDocument/2006/relationships/slide" Target="slide1.xml"/><Relationship Id="rId10" Type="http://schemas.openxmlformats.org/officeDocument/2006/relationships/tags" Target="../tags/tag219.xml"/><Relationship Id="rId31" Type="http://schemas.openxmlformats.org/officeDocument/2006/relationships/tags" Target="../tags/tag240.xml"/><Relationship Id="rId44" Type="http://schemas.openxmlformats.org/officeDocument/2006/relationships/tags" Target="../tags/tag253.xml"/><Relationship Id="rId52" Type="http://schemas.openxmlformats.org/officeDocument/2006/relationships/tags" Target="../tags/tag261.xml"/><Relationship Id="rId60" Type="http://schemas.openxmlformats.org/officeDocument/2006/relationships/slide" Target="slide4.xml"/><Relationship Id="rId65" Type="http://schemas.openxmlformats.org/officeDocument/2006/relationships/slide" Target="slide9.xml"/><Relationship Id="rId73" Type="http://schemas.openxmlformats.org/officeDocument/2006/relationships/slide" Target="slide17.xml"/><Relationship Id="rId78" Type="http://schemas.openxmlformats.org/officeDocument/2006/relationships/slide" Target="slide22.xml"/><Relationship Id="rId81" Type="http://schemas.openxmlformats.org/officeDocument/2006/relationships/slide" Target="slide25.xml"/><Relationship Id="rId86" Type="http://schemas.openxmlformats.org/officeDocument/2006/relationships/slide" Target="slide30.xml"/><Relationship Id="rId94" Type="http://schemas.openxmlformats.org/officeDocument/2006/relationships/slide" Target="slide37.xml"/><Relationship Id="rId99" Type="http://schemas.openxmlformats.org/officeDocument/2006/relationships/slide" Target="slide43.xml"/><Relationship Id="rId101" Type="http://schemas.openxmlformats.org/officeDocument/2006/relationships/slide" Target="slide45.xml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39" Type="http://schemas.openxmlformats.org/officeDocument/2006/relationships/tags" Target="../tags/tag248.xml"/><Relationship Id="rId34" Type="http://schemas.openxmlformats.org/officeDocument/2006/relationships/tags" Target="../tags/tag243.xml"/><Relationship Id="rId50" Type="http://schemas.openxmlformats.org/officeDocument/2006/relationships/tags" Target="../tags/tag259.xml"/><Relationship Id="rId55" Type="http://schemas.openxmlformats.org/officeDocument/2006/relationships/image" Target="../media/image1.png"/><Relationship Id="rId76" Type="http://schemas.openxmlformats.org/officeDocument/2006/relationships/slide" Target="slide20.xml"/><Relationship Id="rId97" Type="http://schemas.openxmlformats.org/officeDocument/2006/relationships/slide" Target="slide41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287.xml"/><Relationship Id="rId21" Type="http://schemas.openxmlformats.org/officeDocument/2006/relationships/tags" Target="../tags/tag282.xml"/><Relationship Id="rId34" Type="http://schemas.openxmlformats.org/officeDocument/2006/relationships/tags" Target="../tags/tag295.xml"/><Relationship Id="rId42" Type="http://schemas.openxmlformats.org/officeDocument/2006/relationships/tags" Target="../tags/tag303.xml"/><Relationship Id="rId47" Type="http://schemas.openxmlformats.org/officeDocument/2006/relationships/tags" Target="../tags/tag308.xml"/><Relationship Id="rId50" Type="http://schemas.openxmlformats.org/officeDocument/2006/relationships/tags" Target="../tags/tag311.xml"/><Relationship Id="rId55" Type="http://schemas.openxmlformats.org/officeDocument/2006/relationships/image" Target="../media/image4.jpeg"/><Relationship Id="rId63" Type="http://schemas.openxmlformats.org/officeDocument/2006/relationships/slide" Target="slide8.xml"/><Relationship Id="rId68" Type="http://schemas.openxmlformats.org/officeDocument/2006/relationships/slide" Target="slide13.xml"/><Relationship Id="rId76" Type="http://schemas.openxmlformats.org/officeDocument/2006/relationships/slide" Target="slide21.xml"/><Relationship Id="rId84" Type="http://schemas.openxmlformats.org/officeDocument/2006/relationships/slide" Target="slide29.xml"/><Relationship Id="rId89" Type="http://schemas.openxmlformats.org/officeDocument/2006/relationships/slide" Target="slide34.xml"/><Relationship Id="rId97" Type="http://schemas.openxmlformats.org/officeDocument/2006/relationships/slide" Target="slide42.xml"/><Relationship Id="rId7" Type="http://schemas.openxmlformats.org/officeDocument/2006/relationships/tags" Target="../tags/tag268.xml"/><Relationship Id="rId71" Type="http://schemas.openxmlformats.org/officeDocument/2006/relationships/slide" Target="slide16.xml"/><Relationship Id="rId92" Type="http://schemas.openxmlformats.org/officeDocument/2006/relationships/slide" Target="slide36.xml"/><Relationship Id="rId2" Type="http://schemas.openxmlformats.org/officeDocument/2006/relationships/tags" Target="../tags/tag263.xml"/><Relationship Id="rId16" Type="http://schemas.openxmlformats.org/officeDocument/2006/relationships/tags" Target="../tags/tag277.xml"/><Relationship Id="rId29" Type="http://schemas.openxmlformats.org/officeDocument/2006/relationships/tags" Target="../tags/tag290.xml"/><Relationship Id="rId11" Type="http://schemas.openxmlformats.org/officeDocument/2006/relationships/tags" Target="../tags/tag272.xml"/><Relationship Id="rId24" Type="http://schemas.openxmlformats.org/officeDocument/2006/relationships/tags" Target="../tags/tag285.xml"/><Relationship Id="rId32" Type="http://schemas.openxmlformats.org/officeDocument/2006/relationships/tags" Target="../tags/tag293.xml"/><Relationship Id="rId37" Type="http://schemas.openxmlformats.org/officeDocument/2006/relationships/tags" Target="../tags/tag298.xml"/><Relationship Id="rId40" Type="http://schemas.openxmlformats.org/officeDocument/2006/relationships/tags" Target="../tags/tag301.xml"/><Relationship Id="rId45" Type="http://schemas.openxmlformats.org/officeDocument/2006/relationships/tags" Target="../tags/tag306.xml"/><Relationship Id="rId53" Type="http://schemas.openxmlformats.org/officeDocument/2006/relationships/slideLayout" Target="../slideLayouts/slideLayout7.xml"/><Relationship Id="rId58" Type="http://schemas.openxmlformats.org/officeDocument/2006/relationships/slide" Target="slide3.xml"/><Relationship Id="rId66" Type="http://schemas.openxmlformats.org/officeDocument/2006/relationships/slide" Target="slide11.xml"/><Relationship Id="rId74" Type="http://schemas.openxmlformats.org/officeDocument/2006/relationships/slide" Target="slide19.xml"/><Relationship Id="rId79" Type="http://schemas.openxmlformats.org/officeDocument/2006/relationships/slide" Target="slide24.xml"/><Relationship Id="rId87" Type="http://schemas.openxmlformats.org/officeDocument/2006/relationships/slide" Target="slide32.xml"/><Relationship Id="rId102" Type="http://schemas.openxmlformats.org/officeDocument/2006/relationships/slide" Target="slide47.xml"/><Relationship Id="rId5" Type="http://schemas.openxmlformats.org/officeDocument/2006/relationships/tags" Target="../tags/tag266.xml"/><Relationship Id="rId61" Type="http://schemas.openxmlformats.org/officeDocument/2006/relationships/slide" Target="slide6.xml"/><Relationship Id="rId82" Type="http://schemas.openxmlformats.org/officeDocument/2006/relationships/slide" Target="slide27.xml"/><Relationship Id="rId90" Type="http://schemas.openxmlformats.org/officeDocument/2006/relationships/slide" Target="slide40.xml"/><Relationship Id="rId95" Type="http://schemas.openxmlformats.org/officeDocument/2006/relationships/slide" Target="slide39.xml"/><Relationship Id="rId19" Type="http://schemas.openxmlformats.org/officeDocument/2006/relationships/tags" Target="../tags/tag280.xml"/><Relationship Id="rId14" Type="http://schemas.openxmlformats.org/officeDocument/2006/relationships/tags" Target="../tags/tag275.xml"/><Relationship Id="rId22" Type="http://schemas.openxmlformats.org/officeDocument/2006/relationships/tags" Target="../tags/tag283.xml"/><Relationship Id="rId27" Type="http://schemas.openxmlformats.org/officeDocument/2006/relationships/tags" Target="../tags/tag288.xml"/><Relationship Id="rId30" Type="http://schemas.openxmlformats.org/officeDocument/2006/relationships/tags" Target="../tags/tag291.xml"/><Relationship Id="rId35" Type="http://schemas.openxmlformats.org/officeDocument/2006/relationships/tags" Target="../tags/tag296.xml"/><Relationship Id="rId43" Type="http://schemas.openxmlformats.org/officeDocument/2006/relationships/tags" Target="../tags/tag304.xml"/><Relationship Id="rId48" Type="http://schemas.openxmlformats.org/officeDocument/2006/relationships/tags" Target="../tags/tag309.xml"/><Relationship Id="rId56" Type="http://schemas.openxmlformats.org/officeDocument/2006/relationships/slide" Target="slide1.xml"/><Relationship Id="rId64" Type="http://schemas.openxmlformats.org/officeDocument/2006/relationships/slide" Target="slide9.xml"/><Relationship Id="rId69" Type="http://schemas.openxmlformats.org/officeDocument/2006/relationships/slide" Target="slide14.xml"/><Relationship Id="rId77" Type="http://schemas.openxmlformats.org/officeDocument/2006/relationships/slide" Target="slide22.xml"/><Relationship Id="rId100" Type="http://schemas.openxmlformats.org/officeDocument/2006/relationships/slide" Target="slide45.xml"/><Relationship Id="rId8" Type="http://schemas.openxmlformats.org/officeDocument/2006/relationships/tags" Target="../tags/tag269.xml"/><Relationship Id="rId51" Type="http://schemas.openxmlformats.org/officeDocument/2006/relationships/tags" Target="../tags/tag312.xml"/><Relationship Id="rId72" Type="http://schemas.openxmlformats.org/officeDocument/2006/relationships/slide" Target="slide17.xml"/><Relationship Id="rId80" Type="http://schemas.openxmlformats.org/officeDocument/2006/relationships/slide" Target="slide25.xml"/><Relationship Id="rId85" Type="http://schemas.openxmlformats.org/officeDocument/2006/relationships/slide" Target="slide30.xml"/><Relationship Id="rId93" Type="http://schemas.openxmlformats.org/officeDocument/2006/relationships/slide" Target="slide37.xml"/><Relationship Id="rId98" Type="http://schemas.openxmlformats.org/officeDocument/2006/relationships/slide" Target="slide43.xml"/><Relationship Id="rId3" Type="http://schemas.openxmlformats.org/officeDocument/2006/relationships/tags" Target="../tags/tag264.xml"/><Relationship Id="rId12" Type="http://schemas.openxmlformats.org/officeDocument/2006/relationships/tags" Target="../tags/tag273.xml"/><Relationship Id="rId17" Type="http://schemas.openxmlformats.org/officeDocument/2006/relationships/tags" Target="../tags/tag278.xml"/><Relationship Id="rId25" Type="http://schemas.openxmlformats.org/officeDocument/2006/relationships/tags" Target="../tags/tag286.xml"/><Relationship Id="rId33" Type="http://schemas.openxmlformats.org/officeDocument/2006/relationships/tags" Target="../tags/tag294.xml"/><Relationship Id="rId38" Type="http://schemas.openxmlformats.org/officeDocument/2006/relationships/tags" Target="../tags/tag299.xml"/><Relationship Id="rId46" Type="http://schemas.openxmlformats.org/officeDocument/2006/relationships/tags" Target="../tags/tag307.xml"/><Relationship Id="rId59" Type="http://schemas.openxmlformats.org/officeDocument/2006/relationships/slide" Target="slide4.xml"/><Relationship Id="rId67" Type="http://schemas.openxmlformats.org/officeDocument/2006/relationships/slide" Target="slide12.xml"/><Relationship Id="rId20" Type="http://schemas.openxmlformats.org/officeDocument/2006/relationships/tags" Target="../tags/tag281.xml"/><Relationship Id="rId41" Type="http://schemas.openxmlformats.org/officeDocument/2006/relationships/tags" Target="../tags/tag302.xml"/><Relationship Id="rId54" Type="http://schemas.openxmlformats.org/officeDocument/2006/relationships/notesSlide" Target="../notesSlides/notesSlide3.xml"/><Relationship Id="rId62" Type="http://schemas.openxmlformats.org/officeDocument/2006/relationships/slide" Target="slide7.xml"/><Relationship Id="rId70" Type="http://schemas.openxmlformats.org/officeDocument/2006/relationships/slide" Target="slide15.xml"/><Relationship Id="rId75" Type="http://schemas.openxmlformats.org/officeDocument/2006/relationships/slide" Target="slide20.xml"/><Relationship Id="rId83" Type="http://schemas.openxmlformats.org/officeDocument/2006/relationships/slide" Target="slide28.xml"/><Relationship Id="rId88" Type="http://schemas.openxmlformats.org/officeDocument/2006/relationships/slide" Target="slide33.xml"/><Relationship Id="rId91" Type="http://schemas.openxmlformats.org/officeDocument/2006/relationships/slide" Target="slide35.xml"/><Relationship Id="rId96" Type="http://schemas.openxmlformats.org/officeDocument/2006/relationships/slide" Target="slide41.xml"/><Relationship Id="rId1" Type="http://schemas.openxmlformats.org/officeDocument/2006/relationships/tags" Target="../tags/tag262.xml"/><Relationship Id="rId6" Type="http://schemas.openxmlformats.org/officeDocument/2006/relationships/tags" Target="../tags/tag267.xml"/><Relationship Id="rId15" Type="http://schemas.openxmlformats.org/officeDocument/2006/relationships/tags" Target="../tags/tag276.xml"/><Relationship Id="rId23" Type="http://schemas.openxmlformats.org/officeDocument/2006/relationships/tags" Target="../tags/tag284.xml"/><Relationship Id="rId28" Type="http://schemas.openxmlformats.org/officeDocument/2006/relationships/tags" Target="../tags/tag289.xml"/><Relationship Id="rId36" Type="http://schemas.openxmlformats.org/officeDocument/2006/relationships/tags" Target="../tags/tag297.xml"/><Relationship Id="rId49" Type="http://schemas.openxmlformats.org/officeDocument/2006/relationships/tags" Target="../tags/tag310.xml"/><Relationship Id="rId57" Type="http://schemas.openxmlformats.org/officeDocument/2006/relationships/slide" Target="slide2.xml"/><Relationship Id="rId10" Type="http://schemas.openxmlformats.org/officeDocument/2006/relationships/tags" Target="../tags/tag271.xml"/><Relationship Id="rId31" Type="http://schemas.openxmlformats.org/officeDocument/2006/relationships/tags" Target="../tags/tag292.xml"/><Relationship Id="rId44" Type="http://schemas.openxmlformats.org/officeDocument/2006/relationships/tags" Target="../tags/tag305.xml"/><Relationship Id="rId52" Type="http://schemas.openxmlformats.org/officeDocument/2006/relationships/tags" Target="../tags/tag313.xml"/><Relationship Id="rId60" Type="http://schemas.openxmlformats.org/officeDocument/2006/relationships/slide" Target="slide5.xml"/><Relationship Id="rId65" Type="http://schemas.openxmlformats.org/officeDocument/2006/relationships/slide" Target="slide10.xml"/><Relationship Id="rId73" Type="http://schemas.openxmlformats.org/officeDocument/2006/relationships/slide" Target="slide18.xml"/><Relationship Id="rId78" Type="http://schemas.openxmlformats.org/officeDocument/2006/relationships/slide" Target="slide23.xml"/><Relationship Id="rId81" Type="http://schemas.openxmlformats.org/officeDocument/2006/relationships/slide" Target="slide26.xml"/><Relationship Id="rId86" Type="http://schemas.openxmlformats.org/officeDocument/2006/relationships/slide" Target="slide31.xml"/><Relationship Id="rId94" Type="http://schemas.openxmlformats.org/officeDocument/2006/relationships/slide" Target="slide38.xml"/><Relationship Id="rId99" Type="http://schemas.openxmlformats.org/officeDocument/2006/relationships/slide" Target="slide44.xml"/><Relationship Id="rId101" Type="http://schemas.openxmlformats.org/officeDocument/2006/relationships/slide" Target="slide46.xml"/><Relationship Id="rId4" Type="http://schemas.openxmlformats.org/officeDocument/2006/relationships/tags" Target="../tags/tag265.xml"/><Relationship Id="rId9" Type="http://schemas.openxmlformats.org/officeDocument/2006/relationships/tags" Target="../tags/tag270.xml"/><Relationship Id="rId13" Type="http://schemas.openxmlformats.org/officeDocument/2006/relationships/tags" Target="../tags/tag274.xml"/><Relationship Id="rId18" Type="http://schemas.openxmlformats.org/officeDocument/2006/relationships/tags" Target="../tags/tag279.xml"/><Relationship Id="rId39" Type="http://schemas.openxmlformats.org/officeDocument/2006/relationships/tags" Target="../tags/tag30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339.xml"/><Relationship Id="rId21" Type="http://schemas.openxmlformats.org/officeDocument/2006/relationships/tags" Target="../tags/tag334.xml"/><Relationship Id="rId42" Type="http://schemas.openxmlformats.org/officeDocument/2006/relationships/tags" Target="../tags/tag355.xml"/><Relationship Id="rId47" Type="http://schemas.openxmlformats.org/officeDocument/2006/relationships/tags" Target="../tags/tag360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320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315.xml"/><Relationship Id="rId16" Type="http://schemas.openxmlformats.org/officeDocument/2006/relationships/tags" Target="../tags/tag329.xml"/><Relationship Id="rId29" Type="http://schemas.openxmlformats.org/officeDocument/2006/relationships/tags" Target="../tags/tag342.xml"/><Relationship Id="rId107" Type="http://schemas.openxmlformats.org/officeDocument/2006/relationships/slide" Target="slide47.xml"/><Relationship Id="rId11" Type="http://schemas.openxmlformats.org/officeDocument/2006/relationships/tags" Target="../tags/tag324.xml"/><Relationship Id="rId24" Type="http://schemas.openxmlformats.org/officeDocument/2006/relationships/tags" Target="../tags/tag337.xml"/><Relationship Id="rId32" Type="http://schemas.openxmlformats.org/officeDocument/2006/relationships/tags" Target="../tags/tag345.xml"/><Relationship Id="rId37" Type="http://schemas.openxmlformats.org/officeDocument/2006/relationships/tags" Target="../tags/tag350.xml"/><Relationship Id="rId40" Type="http://schemas.openxmlformats.org/officeDocument/2006/relationships/tags" Target="../tags/tag353.xml"/><Relationship Id="rId45" Type="http://schemas.openxmlformats.org/officeDocument/2006/relationships/tags" Target="../tags/tag358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318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332.xml"/><Relationship Id="rId14" Type="http://schemas.openxmlformats.org/officeDocument/2006/relationships/tags" Target="../tags/tag327.xml"/><Relationship Id="rId22" Type="http://schemas.openxmlformats.org/officeDocument/2006/relationships/tags" Target="../tags/tag335.xml"/><Relationship Id="rId27" Type="http://schemas.openxmlformats.org/officeDocument/2006/relationships/tags" Target="../tags/tag340.xml"/><Relationship Id="rId30" Type="http://schemas.openxmlformats.org/officeDocument/2006/relationships/tags" Target="../tags/tag343.xml"/><Relationship Id="rId35" Type="http://schemas.openxmlformats.org/officeDocument/2006/relationships/tags" Target="../tags/tag348.xml"/><Relationship Id="rId43" Type="http://schemas.openxmlformats.org/officeDocument/2006/relationships/tags" Target="../tags/tag356.xml"/><Relationship Id="rId48" Type="http://schemas.openxmlformats.org/officeDocument/2006/relationships/tags" Target="../tags/tag361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321.xml"/><Relationship Id="rId51" Type="http://schemas.openxmlformats.org/officeDocument/2006/relationships/tags" Target="../tags/tag364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316.xml"/><Relationship Id="rId12" Type="http://schemas.openxmlformats.org/officeDocument/2006/relationships/tags" Target="../tags/tag325.xml"/><Relationship Id="rId17" Type="http://schemas.openxmlformats.org/officeDocument/2006/relationships/tags" Target="../tags/tag330.xml"/><Relationship Id="rId25" Type="http://schemas.openxmlformats.org/officeDocument/2006/relationships/tags" Target="../tags/tag338.xml"/><Relationship Id="rId33" Type="http://schemas.openxmlformats.org/officeDocument/2006/relationships/tags" Target="../tags/tag346.xml"/><Relationship Id="rId38" Type="http://schemas.openxmlformats.org/officeDocument/2006/relationships/tags" Target="../tags/tag351.xml"/><Relationship Id="rId46" Type="http://schemas.openxmlformats.org/officeDocument/2006/relationships/tags" Target="../tags/tag359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333.xml"/><Relationship Id="rId41" Type="http://schemas.openxmlformats.org/officeDocument/2006/relationships/tags" Target="../tags/tag354.xml"/><Relationship Id="rId54" Type="http://schemas.openxmlformats.org/officeDocument/2006/relationships/notesSlide" Target="../notesSlides/notesSlide4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5" Type="http://schemas.openxmlformats.org/officeDocument/2006/relationships/tags" Target="../tags/tag328.xml"/><Relationship Id="rId23" Type="http://schemas.openxmlformats.org/officeDocument/2006/relationships/tags" Target="../tags/tag336.xml"/><Relationship Id="rId28" Type="http://schemas.openxmlformats.org/officeDocument/2006/relationships/tags" Target="../tags/tag341.xml"/><Relationship Id="rId36" Type="http://schemas.openxmlformats.org/officeDocument/2006/relationships/tags" Target="../tags/tag349.xml"/><Relationship Id="rId49" Type="http://schemas.openxmlformats.org/officeDocument/2006/relationships/tags" Target="../tags/tag362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323.xml"/><Relationship Id="rId31" Type="http://schemas.openxmlformats.org/officeDocument/2006/relationships/tags" Target="../tags/tag344.xml"/><Relationship Id="rId44" Type="http://schemas.openxmlformats.org/officeDocument/2006/relationships/tags" Target="../tags/tag357.xml"/><Relationship Id="rId52" Type="http://schemas.openxmlformats.org/officeDocument/2006/relationships/tags" Target="../tags/tag365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317.xml"/><Relationship Id="rId9" Type="http://schemas.openxmlformats.org/officeDocument/2006/relationships/tags" Target="../tags/tag322.xml"/><Relationship Id="rId13" Type="http://schemas.openxmlformats.org/officeDocument/2006/relationships/tags" Target="../tags/tag326.xml"/><Relationship Id="rId18" Type="http://schemas.openxmlformats.org/officeDocument/2006/relationships/tags" Target="../tags/tag331.xml"/><Relationship Id="rId39" Type="http://schemas.openxmlformats.org/officeDocument/2006/relationships/tags" Target="../tags/tag352.xml"/><Relationship Id="rId34" Type="http://schemas.openxmlformats.org/officeDocument/2006/relationships/tags" Target="../tags/tag347.xml"/><Relationship Id="rId50" Type="http://schemas.openxmlformats.org/officeDocument/2006/relationships/tags" Target="../tags/tag363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tags" Target="../tags/tag391.xml"/><Relationship Id="rId21" Type="http://schemas.openxmlformats.org/officeDocument/2006/relationships/tags" Target="../tags/tag386.xml"/><Relationship Id="rId42" Type="http://schemas.openxmlformats.org/officeDocument/2006/relationships/tags" Target="../tags/tag407.xml"/><Relationship Id="rId47" Type="http://schemas.openxmlformats.org/officeDocument/2006/relationships/tags" Target="../tags/tag412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372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367.xml"/><Relationship Id="rId16" Type="http://schemas.openxmlformats.org/officeDocument/2006/relationships/tags" Target="../tags/tag381.xml"/><Relationship Id="rId29" Type="http://schemas.openxmlformats.org/officeDocument/2006/relationships/tags" Target="../tags/tag394.xml"/><Relationship Id="rId107" Type="http://schemas.openxmlformats.org/officeDocument/2006/relationships/slide" Target="slide47.xml"/><Relationship Id="rId11" Type="http://schemas.openxmlformats.org/officeDocument/2006/relationships/tags" Target="../tags/tag376.xml"/><Relationship Id="rId24" Type="http://schemas.openxmlformats.org/officeDocument/2006/relationships/tags" Target="../tags/tag389.xml"/><Relationship Id="rId32" Type="http://schemas.openxmlformats.org/officeDocument/2006/relationships/tags" Target="../tags/tag397.xml"/><Relationship Id="rId37" Type="http://schemas.openxmlformats.org/officeDocument/2006/relationships/tags" Target="../tags/tag402.xml"/><Relationship Id="rId40" Type="http://schemas.openxmlformats.org/officeDocument/2006/relationships/tags" Target="../tags/tag405.xml"/><Relationship Id="rId45" Type="http://schemas.openxmlformats.org/officeDocument/2006/relationships/tags" Target="../tags/tag410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370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384.xml"/><Relationship Id="rId14" Type="http://schemas.openxmlformats.org/officeDocument/2006/relationships/tags" Target="../tags/tag379.xml"/><Relationship Id="rId22" Type="http://schemas.openxmlformats.org/officeDocument/2006/relationships/tags" Target="../tags/tag387.xml"/><Relationship Id="rId27" Type="http://schemas.openxmlformats.org/officeDocument/2006/relationships/tags" Target="../tags/tag392.xml"/><Relationship Id="rId30" Type="http://schemas.openxmlformats.org/officeDocument/2006/relationships/tags" Target="../tags/tag395.xml"/><Relationship Id="rId35" Type="http://schemas.openxmlformats.org/officeDocument/2006/relationships/tags" Target="../tags/tag400.xml"/><Relationship Id="rId43" Type="http://schemas.openxmlformats.org/officeDocument/2006/relationships/tags" Target="../tags/tag408.xml"/><Relationship Id="rId48" Type="http://schemas.openxmlformats.org/officeDocument/2006/relationships/tags" Target="../tags/tag413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373.xml"/><Relationship Id="rId51" Type="http://schemas.openxmlformats.org/officeDocument/2006/relationships/tags" Target="../tags/tag416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368.xml"/><Relationship Id="rId12" Type="http://schemas.openxmlformats.org/officeDocument/2006/relationships/tags" Target="../tags/tag377.xml"/><Relationship Id="rId17" Type="http://schemas.openxmlformats.org/officeDocument/2006/relationships/tags" Target="../tags/tag382.xml"/><Relationship Id="rId25" Type="http://schemas.openxmlformats.org/officeDocument/2006/relationships/tags" Target="../tags/tag390.xml"/><Relationship Id="rId33" Type="http://schemas.openxmlformats.org/officeDocument/2006/relationships/tags" Target="../tags/tag398.xml"/><Relationship Id="rId38" Type="http://schemas.openxmlformats.org/officeDocument/2006/relationships/tags" Target="../tags/tag403.xml"/><Relationship Id="rId46" Type="http://schemas.openxmlformats.org/officeDocument/2006/relationships/tags" Target="../tags/tag411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385.xml"/><Relationship Id="rId41" Type="http://schemas.openxmlformats.org/officeDocument/2006/relationships/tags" Target="../tags/tag406.xml"/><Relationship Id="rId54" Type="http://schemas.openxmlformats.org/officeDocument/2006/relationships/notesSlide" Target="../notesSlides/notesSlide5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366.xml"/><Relationship Id="rId6" Type="http://schemas.openxmlformats.org/officeDocument/2006/relationships/tags" Target="../tags/tag371.xml"/><Relationship Id="rId15" Type="http://schemas.openxmlformats.org/officeDocument/2006/relationships/tags" Target="../tags/tag380.xml"/><Relationship Id="rId23" Type="http://schemas.openxmlformats.org/officeDocument/2006/relationships/tags" Target="../tags/tag388.xml"/><Relationship Id="rId28" Type="http://schemas.openxmlformats.org/officeDocument/2006/relationships/tags" Target="../tags/tag393.xml"/><Relationship Id="rId36" Type="http://schemas.openxmlformats.org/officeDocument/2006/relationships/tags" Target="../tags/tag401.xml"/><Relationship Id="rId49" Type="http://schemas.openxmlformats.org/officeDocument/2006/relationships/tags" Target="../tags/tag414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375.xml"/><Relationship Id="rId31" Type="http://schemas.openxmlformats.org/officeDocument/2006/relationships/tags" Target="../tags/tag396.xml"/><Relationship Id="rId44" Type="http://schemas.openxmlformats.org/officeDocument/2006/relationships/tags" Target="../tags/tag409.xml"/><Relationship Id="rId52" Type="http://schemas.openxmlformats.org/officeDocument/2006/relationships/tags" Target="../tags/tag417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369.xml"/><Relationship Id="rId9" Type="http://schemas.openxmlformats.org/officeDocument/2006/relationships/tags" Target="../tags/tag374.xml"/><Relationship Id="rId13" Type="http://schemas.openxmlformats.org/officeDocument/2006/relationships/tags" Target="../tags/tag378.xml"/><Relationship Id="rId18" Type="http://schemas.openxmlformats.org/officeDocument/2006/relationships/tags" Target="../tags/tag383.xml"/><Relationship Id="rId39" Type="http://schemas.openxmlformats.org/officeDocument/2006/relationships/tags" Target="../tags/tag404.xml"/><Relationship Id="rId34" Type="http://schemas.openxmlformats.org/officeDocument/2006/relationships/tags" Target="../tags/tag399.xml"/><Relationship Id="rId50" Type="http://schemas.openxmlformats.org/officeDocument/2006/relationships/tags" Target="../tags/tag415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443.xml"/><Relationship Id="rId21" Type="http://schemas.openxmlformats.org/officeDocument/2006/relationships/tags" Target="../tags/tag438.xml"/><Relationship Id="rId42" Type="http://schemas.openxmlformats.org/officeDocument/2006/relationships/tags" Target="../tags/tag459.xml"/><Relationship Id="rId47" Type="http://schemas.openxmlformats.org/officeDocument/2006/relationships/tags" Target="../tags/tag464.xml"/><Relationship Id="rId63" Type="http://schemas.openxmlformats.org/officeDocument/2006/relationships/slide" Target="slide3.xml"/><Relationship Id="rId68" Type="http://schemas.openxmlformats.org/officeDocument/2006/relationships/slide" Target="slide8.xml"/><Relationship Id="rId84" Type="http://schemas.openxmlformats.org/officeDocument/2006/relationships/slide" Target="slide24.xml"/><Relationship Id="rId89" Type="http://schemas.openxmlformats.org/officeDocument/2006/relationships/slide" Target="slide29.xml"/><Relationship Id="rId7" Type="http://schemas.openxmlformats.org/officeDocument/2006/relationships/tags" Target="../tags/tag424.xml"/><Relationship Id="rId71" Type="http://schemas.openxmlformats.org/officeDocument/2006/relationships/slide" Target="slide11.xml"/><Relationship Id="rId92" Type="http://schemas.openxmlformats.org/officeDocument/2006/relationships/slide" Target="slide32.xml"/><Relationship Id="rId2" Type="http://schemas.openxmlformats.org/officeDocument/2006/relationships/tags" Target="../tags/tag419.xml"/><Relationship Id="rId16" Type="http://schemas.openxmlformats.org/officeDocument/2006/relationships/tags" Target="../tags/tag433.xml"/><Relationship Id="rId29" Type="http://schemas.openxmlformats.org/officeDocument/2006/relationships/tags" Target="../tags/tag446.xml"/><Relationship Id="rId107" Type="http://schemas.openxmlformats.org/officeDocument/2006/relationships/slide" Target="slide47.xml"/><Relationship Id="rId11" Type="http://schemas.openxmlformats.org/officeDocument/2006/relationships/tags" Target="../tags/tag428.xml"/><Relationship Id="rId24" Type="http://schemas.openxmlformats.org/officeDocument/2006/relationships/tags" Target="../tags/tag441.xml"/><Relationship Id="rId32" Type="http://schemas.openxmlformats.org/officeDocument/2006/relationships/tags" Target="../tags/tag449.xml"/><Relationship Id="rId37" Type="http://schemas.openxmlformats.org/officeDocument/2006/relationships/tags" Target="../tags/tag454.xml"/><Relationship Id="rId40" Type="http://schemas.openxmlformats.org/officeDocument/2006/relationships/tags" Target="../tags/tag457.xml"/><Relationship Id="rId45" Type="http://schemas.openxmlformats.org/officeDocument/2006/relationships/tags" Target="../tags/tag462.xml"/><Relationship Id="rId53" Type="http://schemas.openxmlformats.org/officeDocument/2006/relationships/slideLayout" Target="../slideLayouts/slideLayout7.xml"/><Relationship Id="rId58" Type="http://schemas.openxmlformats.org/officeDocument/2006/relationships/image" Target="../media/image8.png"/><Relationship Id="rId66" Type="http://schemas.openxmlformats.org/officeDocument/2006/relationships/slide" Target="slide6.xml"/><Relationship Id="rId74" Type="http://schemas.openxmlformats.org/officeDocument/2006/relationships/slide" Target="slide14.xml"/><Relationship Id="rId79" Type="http://schemas.openxmlformats.org/officeDocument/2006/relationships/slide" Target="slide19.xml"/><Relationship Id="rId87" Type="http://schemas.openxmlformats.org/officeDocument/2006/relationships/slide" Target="slide27.xml"/><Relationship Id="rId102" Type="http://schemas.openxmlformats.org/officeDocument/2006/relationships/slide" Target="slide42.xml"/><Relationship Id="rId5" Type="http://schemas.openxmlformats.org/officeDocument/2006/relationships/tags" Target="../tags/tag422.xml"/><Relationship Id="rId61" Type="http://schemas.openxmlformats.org/officeDocument/2006/relationships/slide" Target="slide1.xml"/><Relationship Id="rId82" Type="http://schemas.openxmlformats.org/officeDocument/2006/relationships/slide" Target="slide22.xml"/><Relationship Id="rId90" Type="http://schemas.openxmlformats.org/officeDocument/2006/relationships/slide" Target="slide30.xml"/><Relationship Id="rId95" Type="http://schemas.openxmlformats.org/officeDocument/2006/relationships/slide" Target="slide40.xml"/><Relationship Id="rId19" Type="http://schemas.openxmlformats.org/officeDocument/2006/relationships/tags" Target="../tags/tag436.xml"/><Relationship Id="rId14" Type="http://schemas.openxmlformats.org/officeDocument/2006/relationships/tags" Target="../tags/tag431.xml"/><Relationship Id="rId22" Type="http://schemas.openxmlformats.org/officeDocument/2006/relationships/tags" Target="../tags/tag439.xml"/><Relationship Id="rId27" Type="http://schemas.openxmlformats.org/officeDocument/2006/relationships/tags" Target="../tags/tag444.xml"/><Relationship Id="rId30" Type="http://schemas.openxmlformats.org/officeDocument/2006/relationships/tags" Target="../tags/tag447.xml"/><Relationship Id="rId35" Type="http://schemas.openxmlformats.org/officeDocument/2006/relationships/tags" Target="../tags/tag452.xml"/><Relationship Id="rId43" Type="http://schemas.openxmlformats.org/officeDocument/2006/relationships/tags" Target="../tags/tag460.xml"/><Relationship Id="rId48" Type="http://schemas.openxmlformats.org/officeDocument/2006/relationships/tags" Target="../tags/tag465.xml"/><Relationship Id="rId56" Type="http://schemas.openxmlformats.org/officeDocument/2006/relationships/image" Target="../media/image6.png"/><Relationship Id="rId64" Type="http://schemas.openxmlformats.org/officeDocument/2006/relationships/slide" Target="slide4.xml"/><Relationship Id="rId69" Type="http://schemas.openxmlformats.org/officeDocument/2006/relationships/slide" Target="slide9.xml"/><Relationship Id="rId77" Type="http://schemas.openxmlformats.org/officeDocument/2006/relationships/slide" Target="slide17.xml"/><Relationship Id="rId100" Type="http://schemas.openxmlformats.org/officeDocument/2006/relationships/slide" Target="slide39.xml"/><Relationship Id="rId105" Type="http://schemas.openxmlformats.org/officeDocument/2006/relationships/slide" Target="slide45.xml"/><Relationship Id="rId8" Type="http://schemas.openxmlformats.org/officeDocument/2006/relationships/tags" Target="../tags/tag425.xml"/><Relationship Id="rId51" Type="http://schemas.openxmlformats.org/officeDocument/2006/relationships/tags" Target="../tags/tag468.xml"/><Relationship Id="rId72" Type="http://schemas.openxmlformats.org/officeDocument/2006/relationships/slide" Target="slide12.xml"/><Relationship Id="rId80" Type="http://schemas.openxmlformats.org/officeDocument/2006/relationships/slide" Target="slide20.xml"/><Relationship Id="rId85" Type="http://schemas.openxmlformats.org/officeDocument/2006/relationships/slide" Target="slide25.xml"/><Relationship Id="rId93" Type="http://schemas.openxmlformats.org/officeDocument/2006/relationships/slide" Target="slide33.xml"/><Relationship Id="rId98" Type="http://schemas.openxmlformats.org/officeDocument/2006/relationships/slide" Target="slide37.xml"/><Relationship Id="rId3" Type="http://schemas.openxmlformats.org/officeDocument/2006/relationships/tags" Target="../tags/tag420.xml"/><Relationship Id="rId12" Type="http://schemas.openxmlformats.org/officeDocument/2006/relationships/tags" Target="../tags/tag429.xml"/><Relationship Id="rId17" Type="http://schemas.openxmlformats.org/officeDocument/2006/relationships/tags" Target="../tags/tag434.xml"/><Relationship Id="rId25" Type="http://schemas.openxmlformats.org/officeDocument/2006/relationships/tags" Target="../tags/tag442.xml"/><Relationship Id="rId33" Type="http://schemas.openxmlformats.org/officeDocument/2006/relationships/tags" Target="../tags/tag450.xml"/><Relationship Id="rId38" Type="http://schemas.openxmlformats.org/officeDocument/2006/relationships/tags" Target="../tags/tag455.xml"/><Relationship Id="rId46" Type="http://schemas.openxmlformats.org/officeDocument/2006/relationships/tags" Target="../tags/tag463.xml"/><Relationship Id="rId59" Type="http://schemas.openxmlformats.org/officeDocument/2006/relationships/image" Target="../media/image9.png"/><Relationship Id="rId67" Type="http://schemas.openxmlformats.org/officeDocument/2006/relationships/slide" Target="slide7.xml"/><Relationship Id="rId103" Type="http://schemas.openxmlformats.org/officeDocument/2006/relationships/slide" Target="slide43.xml"/><Relationship Id="rId20" Type="http://schemas.openxmlformats.org/officeDocument/2006/relationships/tags" Target="../tags/tag437.xml"/><Relationship Id="rId41" Type="http://schemas.openxmlformats.org/officeDocument/2006/relationships/tags" Target="../tags/tag458.xml"/><Relationship Id="rId54" Type="http://schemas.openxmlformats.org/officeDocument/2006/relationships/notesSlide" Target="../notesSlides/notesSlide6.xml"/><Relationship Id="rId62" Type="http://schemas.openxmlformats.org/officeDocument/2006/relationships/slide" Target="slide2.xml"/><Relationship Id="rId70" Type="http://schemas.openxmlformats.org/officeDocument/2006/relationships/slide" Target="slide10.xml"/><Relationship Id="rId75" Type="http://schemas.openxmlformats.org/officeDocument/2006/relationships/slide" Target="slide15.xml"/><Relationship Id="rId83" Type="http://schemas.openxmlformats.org/officeDocument/2006/relationships/slide" Target="slide23.xml"/><Relationship Id="rId88" Type="http://schemas.openxmlformats.org/officeDocument/2006/relationships/slide" Target="slide28.xml"/><Relationship Id="rId91" Type="http://schemas.openxmlformats.org/officeDocument/2006/relationships/slide" Target="slide31.xml"/><Relationship Id="rId96" Type="http://schemas.openxmlformats.org/officeDocument/2006/relationships/slide" Target="slide35.xml"/><Relationship Id="rId1" Type="http://schemas.openxmlformats.org/officeDocument/2006/relationships/tags" Target="../tags/tag418.xml"/><Relationship Id="rId6" Type="http://schemas.openxmlformats.org/officeDocument/2006/relationships/tags" Target="../tags/tag423.xml"/><Relationship Id="rId15" Type="http://schemas.openxmlformats.org/officeDocument/2006/relationships/tags" Target="../tags/tag432.xml"/><Relationship Id="rId23" Type="http://schemas.openxmlformats.org/officeDocument/2006/relationships/tags" Target="../tags/tag440.xml"/><Relationship Id="rId28" Type="http://schemas.openxmlformats.org/officeDocument/2006/relationships/tags" Target="../tags/tag445.xml"/><Relationship Id="rId36" Type="http://schemas.openxmlformats.org/officeDocument/2006/relationships/tags" Target="../tags/tag453.xml"/><Relationship Id="rId49" Type="http://schemas.openxmlformats.org/officeDocument/2006/relationships/tags" Target="../tags/tag466.xml"/><Relationship Id="rId57" Type="http://schemas.openxmlformats.org/officeDocument/2006/relationships/image" Target="../media/image7.png"/><Relationship Id="rId106" Type="http://schemas.openxmlformats.org/officeDocument/2006/relationships/slide" Target="slide46.xml"/><Relationship Id="rId10" Type="http://schemas.openxmlformats.org/officeDocument/2006/relationships/tags" Target="../tags/tag427.xml"/><Relationship Id="rId31" Type="http://schemas.openxmlformats.org/officeDocument/2006/relationships/tags" Target="../tags/tag448.xml"/><Relationship Id="rId44" Type="http://schemas.openxmlformats.org/officeDocument/2006/relationships/tags" Target="../tags/tag461.xml"/><Relationship Id="rId52" Type="http://schemas.openxmlformats.org/officeDocument/2006/relationships/tags" Target="../tags/tag469.xml"/><Relationship Id="rId60" Type="http://schemas.openxmlformats.org/officeDocument/2006/relationships/hyperlink" Target="https://frnsys.com/ai_notes/foundations/optimization.html" TargetMode="External"/><Relationship Id="rId65" Type="http://schemas.openxmlformats.org/officeDocument/2006/relationships/slide" Target="slide5.xml"/><Relationship Id="rId73" Type="http://schemas.openxmlformats.org/officeDocument/2006/relationships/slide" Target="slide13.xml"/><Relationship Id="rId78" Type="http://schemas.openxmlformats.org/officeDocument/2006/relationships/slide" Target="slide18.xml"/><Relationship Id="rId81" Type="http://schemas.openxmlformats.org/officeDocument/2006/relationships/slide" Target="slide21.xml"/><Relationship Id="rId86" Type="http://schemas.openxmlformats.org/officeDocument/2006/relationships/slide" Target="slide26.xml"/><Relationship Id="rId94" Type="http://schemas.openxmlformats.org/officeDocument/2006/relationships/slide" Target="slide34.xml"/><Relationship Id="rId99" Type="http://schemas.openxmlformats.org/officeDocument/2006/relationships/slide" Target="slide38.xml"/><Relationship Id="rId101" Type="http://schemas.openxmlformats.org/officeDocument/2006/relationships/slide" Target="slide41.xml"/><Relationship Id="rId4" Type="http://schemas.openxmlformats.org/officeDocument/2006/relationships/tags" Target="../tags/tag421.xml"/><Relationship Id="rId9" Type="http://schemas.openxmlformats.org/officeDocument/2006/relationships/tags" Target="../tags/tag426.xml"/><Relationship Id="rId13" Type="http://schemas.openxmlformats.org/officeDocument/2006/relationships/tags" Target="../tags/tag430.xml"/><Relationship Id="rId18" Type="http://schemas.openxmlformats.org/officeDocument/2006/relationships/tags" Target="../tags/tag435.xml"/><Relationship Id="rId39" Type="http://schemas.openxmlformats.org/officeDocument/2006/relationships/tags" Target="../tags/tag456.xml"/><Relationship Id="rId34" Type="http://schemas.openxmlformats.org/officeDocument/2006/relationships/tags" Target="../tags/tag451.xml"/><Relationship Id="rId50" Type="http://schemas.openxmlformats.org/officeDocument/2006/relationships/tags" Target="../tags/tag467.xml"/><Relationship Id="rId55" Type="http://schemas.openxmlformats.org/officeDocument/2006/relationships/image" Target="../media/image5.png"/><Relationship Id="rId76" Type="http://schemas.openxmlformats.org/officeDocument/2006/relationships/slide" Target="slide16.xml"/><Relationship Id="rId97" Type="http://schemas.openxmlformats.org/officeDocument/2006/relationships/slide" Target="slide36.xml"/><Relationship Id="rId104" Type="http://schemas.openxmlformats.org/officeDocument/2006/relationships/slide" Target="slide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Parameter estimation and model selection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Molly Gallagher, PhD</a:t>
            </a:r>
          </a:p>
          <a:p>
            <a:r>
              <a:rPr lang="en-US" dirty="0" smtClean="0"/>
              <a:t>Georgia Tech Bioinformatics User Group</a:t>
            </a:r>
          </a:p>
          <a:p>
            <a:r>
              <a:rPr lang="en-US" dirty="0" smtClean="0"/>
              <a:t>4 April 2019</a:t>
            </a:r>
            <a:endParaRPr lang="en-US" dirty="0"/>
          </a:p>
        </p:txBody>
      </p:sp>
      <p:grpSp>
        <p:nvGrpSpPr>
          <p:cNvPr id="555" name="Group 55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4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4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5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6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7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8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59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0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0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1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2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3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4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5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6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7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8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69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69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0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1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2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3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4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5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6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7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8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79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0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1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2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83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4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5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6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7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8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9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0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1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2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3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4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5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6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7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8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9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0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59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76743" y="3363463"/>
            <a:ext cx="7225271" cy="9857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5135" y="4331616"/>
            <a:ext cx="5601044" cy="17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178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5/5e/Triangle.Centroid.svg/1280px-Triangle.Centroid.svg.png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036291"/>
            <a:ext cx="5098876" cy="41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c/c6/ArcheNationalPark-BalancedRock.jpg"/>
          <p:cNvPicPr>
            <a:picLocks noChangeAspect="1" noChangeArrowheads="1"/>
          </p:cNvPicPr>
          <p:nvPr/>
        </p:nvPicPr>
        <p:blipFill rotWithShape="1"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7" r="7355" b="20486"/>
          <a:stretch/>
        </p:blipFill>
        <p:spPr bwMode="auto">
          <a:xfrm>
            <a:off x="7290263" y="1945178"/>
            <a:ext cx="3350030" cy="413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Nelder</a:t>
            </a:r>
            <a:r>
              <a:rPr lang="en-US" dirty="0" smtClean="0"/>
              <a:t>-Mead Method</a:t>
            </a:r>
            <a:endParaRPr lang="en-US" dirty="0"/>
          </a:p>
        </p:txBody>
      </p:sp>
      <p:grpSp>
        <p:nvGrpSpPr>
          <p:cNvPr id="1045" name="Group 104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7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8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9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0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1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2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3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3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4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5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6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7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8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9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0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1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2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2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3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4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5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6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7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8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9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0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1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2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3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4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5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4" name="Oval 1023">
              <a:hlinkClick r:id="rId86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" name="Oval 1024">
              <a:hlinkClick r:id="rId87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7" name="Oval 1026">
              <a:hlinkClick r:id="rId88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8" name="Oval 1027">
              <a:hlinkClick r:id="rId89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9" name="Oval 1028">
              <a:hlinkClick r:id="rId90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Oval 1030">
              <a:hlinkClick r:id="rId91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Oval 1031">
              <a:hlinkClick r:id="rId92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Oval 1032">
              <a:hlinkClick r:id="rId93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4" name="Oval 1033">
              <a:hlinkClick r:id="rId94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hlinkClick r:id="rId95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hlinkClick r:id="rId96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Oval 1036">
              <a:hlinkClick r:id="rId97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hlinkClick r:id="rId98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hlinkClick r:id="rId99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Oval 1039">
              <a:hlinkClick r:id="rId100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Oval 1040">
              <a:hlinkClick r:id="rId101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Oval 1041">
              <a:hlinkClick r:id="rId102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Oval 1042">
              <a:hlinkClick r:id="rId103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Oval 104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57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76743" y="3906908"/>
            <a:ext cx="7225271" cy="442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902013" y="4331616"/>
            <a:ext cx="2774165" cy="17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184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grpSp>
        <p:nvGrpSpPr>
          <p:cNvPr id="561" name="Group 560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81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9" y="1055363"/>
            <a:ext cx="4876800" cy="4876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9296" y="5759103"/>
            <a:ext cx="45830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By </a:t>
            </a:r>
            <a:r>
              <a:rPr lang="en-US" sz="1200" dirty="0" err="1" smtClean="0"/>
              <a:t>Nicoguaro</a:t>
            </a:r>
            <a:r>
              <a:rPr lang="en-US" sz="1200" dirty="0" smtClean="0"/>
              <a:t> - Own work, CC BY 4.0, https://commons.wikimedia.org/w/index.php?curid=51597577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245402" y="2421083"/>
            <a:ext cx="6743418" cy="2247806"/>
          </a:xfrm>
          <a:prstGeom prst="rect">
            <a:avLst/>
          </a:prstGeom>
        </p:spPr>
      </p:pic>
      <p:sp>
        <p:nvSpPr>
          <p:cNvPr id="310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Nelder</a:t>
            </a:r>
            <a:r>
              <a:rPr lang="en-US" dirty="0" smtClean="0"/>
              <a:t>-Mead Method</a:t>
            </a:r>
            <a:endParaRPr lang="en-US" dirty="0"/>
          </a:p>
        </p:txBody>
      </p:sp>
      <p:grpSp>
        <p:nvGrpSpPr>
          <p:cNvPr id="275" name="Group 27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Oval 261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32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With an increase in the number of parameters, this method can break down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06974" y="2337113"/>
            <a:ext cx="4168935" cy="3793524"/>
            <a:chOff x="506974" y="2337112"/>
            <a:chExt cx="5177896" cy="40221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4"/>
            <a:srcRect l="11753" r="3038" b="10054"/>
            <a:stretch/>
          </p:blipFill>
          <p:spPr>
            <a:xfrm>
              <a:off x="1282111" y="2588052"/>
              <a:ext cx="3974840" cy="314688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3965747" y="2429445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77850" y="5989971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171442" y="406786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319433" y="5762925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958706" y="2337112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180677" y="2838616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239583" y="5806077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27481" y="4101621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grpSp>
        <p:nvGrpSpPr>
          <p:cNvPr id="531" name="Group 530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0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With an increase in the number of parameters, this method can break down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6974" y="2337113"/>
            <a:ext cx="4168935" cy="3793524"/>
            <a:chOff x="506974" y="2337112"/>
            <a:chExt cx="5177896" cy="40221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1282111" y="2588052"/>
              <a:ext cx="3974840" cy="314688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3965747" y="2429445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77850" y="5989971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-171442" y="406786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1319433" y="5762925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958706" y="2337112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180677" y="2838616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39583" y="5806077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127481" y="4101621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pic>
        <p:nvPicPr>
          <p:cNvPr id="17" name="Picture 2" descr="Image result for 2 dimensional local minima"/>
          <p:cNvPicPr preferRelativeResize="0">
            <a:picLocks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275" y="2828540"/>
            <a:ext cx="2993693" cy="2780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1" name="Group 530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7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8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9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0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1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2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3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3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4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5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6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7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8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9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0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1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2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2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3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4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5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6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7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8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9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0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1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2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3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4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5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hlinkClick r:id="rId86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hlinkClick r:id="rId87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hlinkClick r:id="rId88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89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90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91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92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93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94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95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96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97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98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99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100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101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102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103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83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Markov chain Monte Carlo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2" name="Group 561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43" name="TextBox 42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4" name="Oval 43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82460" y="2264565"/>
            <a:ext cx="4372472" cy="3621663"/>
            <a:chOff x="6629405" y="3095954"/>
            <a:chExt cx="4005697" cy="3262319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76" name="Group 75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TextBox 76"/>
            <p:cNvSpPr txBox="1"/>
            <p:nvPr/>
          </p:nvSpPr>
          <p:spPr>
            <a:xfrm>
              <a:off x="9192559" y="4618343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83746" y="4356695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  <p:cxnSp>
        <p:nvCxnSpPr>
          <p:cNvPr id="83" name="Straight Arrow Connector 82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8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/>
          <p:cNvCxnSpPr/>
          <p:nvPr/>
        </p:nvCxnSpPr>
        <p:spPr>
          <a:xfrm flipH="1">
            <a:off x="4662055" y="34151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Markov chain Monte Carlo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69075" y="3810739"/>
            <a:ext cx="86590" cy="1524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95554" y="2339413"/>
            <a:ext cx="460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newly proposed parameter set has a better likelihood than the previous one, it will always be accepted by the algorithm</a:t>
            </a:r>
            <a:endParaRPr lang="en-US" dirty="0"/>
          </a:p>
        </p:txBody>
      </p:sp>
      <p:pic>
        <p:nvPicPr>
          <p:cNvPr id="565" name="Picture 56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07" y="3388948"/>
            <a:ext cx="5038727" cy="334973"/>
          </a:xfrm>
          <a:prstGeom prst="rect">
            <a:avLst/>
          </a:prstGeom>
        </p:spPr>
      </p:pic>
      <p:grpSp>
        <p:nvGrpSpPr>
          <p:cNvPr id="564" name="Group 563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" name="TextBox 2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4" name="Oval 513">
              <a:hlinkClick r:id="rId57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58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59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60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61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2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3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3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4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5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6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7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8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9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70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71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2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2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3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4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5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6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7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8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9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0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1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2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3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4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5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6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7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8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9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0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1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2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3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4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5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6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7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8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9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100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101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102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103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82460" y="2264565"/>
            <a:ext cx="4372472" cy="3621663"/>
            <a:chOff x="6629405" y="3095954"/>
            <a:chExt cx="4005697" cy="3262319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77" name="Group 76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82" name="Straight Arrow Connector 81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9192559" y="4618343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83746" y="4356695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  <p:cxnSp>
        <p:nvCxnSpPr>
          <p:cNvPr id="84" name="Straight Arrow Connector 83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4371110" y="3725896"/>
            <a:ext cx="86590" cy="1524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11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Markov chain Monte Carlo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71110" y="3725896"/>
            <a:ext cx="86590" cy="1524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95554" y="2339413"/>
            <a:ext cx="460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newly proposed parameter set has a better likelihood than the previous one, it will always be accepted by the algorithm</a:t>
            </a:r>
            <a:endParaRPr lang="en-US" dirty="0"/>
          </a:p>
        </p:txBody>
      </p:sp>
      <p:grpSp>
        <p:nvGrpSpPr>
          <p:cNvPr id="565" name="Group 56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" name="TextBox 2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5" name="Oval 514">
              <a:hlinkClick r:id="rId56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57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58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59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0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1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2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2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3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4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5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6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7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8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69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0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1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1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2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3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4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5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6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7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8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79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0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1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2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3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4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5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6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7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8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9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0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1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2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3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4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5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6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7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8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99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100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101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102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8" name="Picture 1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07" y="3388948"/>
            <a:ext cx="5038727" cy="334973"/>
          </a:xfrm>
          <a:prstGeom prst="rect">
            <a:avLst/>
          </a:prstGeom>
        </p:spPr>
      </p:pic>
      <p:grpSp>
        <p:nvGrpSpPr>
          <p:cNvPr id="66" name="Group 65"/>
          <p:cNvGrpSpPr/>
          <p:nvPr/>
        </p:nvGrpSpPr>
        <p:grpSpPr>
          <a:xfrm>
            <a:off x="682460" y="2264565"/>
            <a:ext cx="4372472" cy="3621663"/>
            <a:chOff x="6629405" y="3095954"/>
            <a:chExt cx="4005697" cy="3262319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9192559" y="4618343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483746" y="4356695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  <p:cxnSp>
        <p:nvCxnSpPr>
          <p:cNvPr id="75" name="Straight Arrow Connector 74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4371110" y="3725896"/>
            <a:ext cx="86590" cy="1524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ultiply 3"/>
          <p:cNvSpPr/>
          <p:nvPr/>
        </p:nvSpPr>
        <p:spPr>
          <a:xfrm>
            <a:off x="4101598" y="3807766"/>
            <a:ext cx="332509" cy="260749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6946" y="2119746"/>
            <a:ext cx="65919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Parameter estimation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Nelder</a:t>
            </a:r>
            <a:r>
              <a:rPr lang="en-US" dirty="0" smtClean="0"/>
              <a:t>-Mead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MCMC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 search MCMC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/>
              <a:t>Convergence testing</a:t>
            </a:r>
          </a:p>
          <a:p>
            <a:pPr lvl="2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 selection criteria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AIC &amp; </a:t>
            </a:r>
            <a:r>
              <a:rPr lang="en-US" dirty="0" err="1" smtClean="0"/>
              <a:t>AICc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BIC &amp; DIC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WAIC</a:t>
            </a:r>
          </a:p>
          <a:p>
            <a:r>
              <a:rPr lang="en-US" dirty="0"/>
              <a:t>		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 and model selection</a:t>
            </a:r>
            <a:endParaRPr lang="en-US" dirty="0"/>
          </a:p>
        </p:txBody>
      </p:sp>
      <p:grpSp>
        <p:nvGrpSpPr>
          <p:cNvPr id="555" name="Group 55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4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4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5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6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7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8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59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0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0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1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2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3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4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5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6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7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8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69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69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0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1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2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3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4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5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6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7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8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79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0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1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2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83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4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5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6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7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8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9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0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1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2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3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4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5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6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7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8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9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0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2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682460" y="2264565"/>
            <a:ext cx="4372472" cy="3621663"/>
            <a:chOff x="6629405" y="3095954"/>
            <a:chExt cx="4005697" cy="3262319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70" name="Group 69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TextBox 70"/>
            <p:cNvSpPr txBox="1"/>
            <p:nvPr/>
          </p:nvSpPr>
          <p:spPr>
            <a:xfrm>
              <a:off x="9192559" y="4618343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83746" y="4356695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MCMC: Markov chain Monte Carlo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09655" y="3262743"/>
            <a:ext cx="197429" cy="384466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371110" y="3725896"/>
            <a:ext cx="86590" cy="15240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995554" y="2339413"/>
            <a:ext cx="460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newly proposed parameter set has a better likelihood than the previous one, it will always be accepted by the algorithm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14552" y="3638642"/>
            <a:ext cx="242240" cy="210589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07" y="5255682"/>
            <a:ext cx="5038097" cy="3369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95553" y="4154359"/>
            <a:ext cx="46031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the algorithm will sometimes accept a worse parameter set, especially if the likelihoods are not too different</a:t>
            </a:r>
            <a:endParaRPr lang="en-US" dirty="0"/>
          </a:p>
        </p:txBody>
      </p:sp>
      <p:grpSp>
        <p:nvGrpSpPr>
          <p:cNvPr id="567" name="Group 566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" name="TextBox 2">
              <a:hlinkClick r:id="rId59" action="ppaction://hlinksldjump" tooltip="256,1,Parameter estimation and model selection,1"/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7" name="Oval 516">
              <a:hlinkClick r:id="rId59" action="ppaction://hlinksldjump" tooltip="256,1,Parameter estimation and model selection,1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60" action="ppaction://hlinksldjump" tooltip="259,2,Parameter estimation and model selection,2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1" action="ppaction://hlinksldjump" tooltip="279,3,Estimating a single parameter ,3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2" action="ppaction://hlinksldjump" tooltip="280,4,Estimating a single parameter ,4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3" action="ppaction://hlinksldjump" tooltip="261,5,Estimating multiple parameters,5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4" action="ppaction://hlinksldjump" tooltip="258,6,Slide 6,6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5" action="ppaction://hlinksldjump" tooltip="257,7,Slide 7,7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5" action="ppaction://hlinksldjump" tooltip="264,8,Slide 8,8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6" action="ppaction://hlinksldjump" tooltip="324,9,Slide 9,9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7" action="ppaction://hlinksldjump" tooltip="325,10,Slide 10,10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8" action="ppaction://hlinksldjump" tooltip="326,11,Slide 11,11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9" action="ppaction://hlinksldjump" tooltip="312,12,Slide 12,12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70" action="ppaction://hlinksldjump" tooltip="327,13,Slide 13,13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1" action="ppaction://hlinksldjump" tooltip="323,14,Slide 14,14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2" action="ppaction://hlinksldjump" tooltip="260,15,Slide 15,15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3" action="ppaction://hlinksldjump" tooltip="271,16,Slide 16,16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4" action="ppaction://hlinksldjump" tooltip="270,17,Slide 17,17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4" action="ppaction://hlinksldjump" tooltip="314,18,Slide 18,18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5" action="ppaction://hlinksldjump" tooltip="310,19,MCMC: Markov chain Monte Carlo,19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6" action="ppaction://hlinksldjump" tooltip="309,20,MCMC: Markov chain Monte Carlo,20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7" action="ppaction://hlinksldjump" tooltip="308,21,MCMC: Markov chain Monte Carlo,21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8" action="ppaction://hlinksldjump" tooltip="311,22,MCMC: Markov chain Monte Carlo,22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9" action="ppaction://hlinksldjump" tooltip="286,23,MCMC: Testing convergence,23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0" action="ppaction://hlinksldjump" tooltip="289,24,MCMC: Testing convergence,24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1" action="ppaction://hlinksldjump" tooltip="287,25,MCMC: Testing convergence,25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2" action="ppaction://hlinksldjump" tooltip="266,26,Slide 26,26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3" action="ppaction://hlinksldjump" tooltip="329,27,Slide 27,27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4" action="ppaction://hlinksldjump" tooltip="330,28,Slide 28,28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5" action="ppaction://hlinksldjump" tooltip="331,29,Slide 29,29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6" action="ppaction://hlinksldjump" tooltip="332,30,Slide 30,30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7" action="ppaction://hlinksldjump" tooltip="333,31,Slide 31,31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8" action="ppaction://hlinksldjump" tooltip="328,32,Slide 32,32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9" action="ppaction://hlinksldjump" tooltip="322,33,Slide 33,33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0" action="ppaction://hlinksldjump" tooltip="290,34,Slide 34,34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1" action="ppaction://hlinksldjump" tooltip="296,35,Slide 35,35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2" action="ppaction://hlinksldjump" tooltip="297,36,Slide 36,36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3" action="ppaction://hlinksldjump" tooltip="291,37,Slide 37,37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4" action="ppaction://hlinksldjump" tooltip="300,38,Model selection example,38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5" action="ppaction://hlinksldjump" tooltip="278,39,Model selection example,39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6" action="ppaction://hlinksldjump" tooltip="301,40,Model selection example,40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7" action="ppaction://hlinksldjump" tooltip="334,41,Model selection example,41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8" action="ppaction://hlinksldjump" tooltip="335,42,Model selection example,42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9" action="ppaction://hlinksldjump" tooltip="298,43,Slide 43,43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100" action="ppaction://hlinksldjump" tooltip="299,44,Slide 44,44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101" action="ppaction://hlinksldjump" tooltip="303,45,Slide 45,45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102" action="ppaction://hlinksldjump" tooltip="295,46,Slide 46,46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103" action="ppaction://hlinksldjump" tooltip="307,47,Slide 47,47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104" action="ppaction://hlinksldjump" tooltip="319,48,Slide 48,48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hlinkClick r:id="rId105" action="ppaction://hlinksldjump" tooltip="293,49,Model selection resources,49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hlinkClick r:id="" action="ppaction://noaction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0" name="Picture 1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207" y="3388948"/>
            <a:ext cx="5038727" cy="3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1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MCMC: Testing convergence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244548" y="2124859"/>
            <a:ext cx="3151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Run multiple MCMC chains to ensure they are converging on the same posterior distribution</a:t>
            </a:r>
          </a:p>
          <a:p>
            <a:endParaRPr lang="en-US" dirty="0"/>
          </a:p>
        </p:txBody>
      </p:sp>
      <p:grpSp>
        <p:nvGrpSpPr>
          <p:cNvPr id="559" name="Group 558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46" name="TextBox 45">
              <a:hlinkClick r:id="rId54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47" name="Oval 46">
              <a:hlinkClick r:id="rId54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55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56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57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58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hlinkClick r:id="rId59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60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60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61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62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3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4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5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6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7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8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9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9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70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71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72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3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4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5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6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7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8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9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0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1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2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3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4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5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6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7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8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9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0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1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2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3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4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5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6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7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8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9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0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080156" y="2395534"/>
            <a:ext cx="4011393" cy="3262319"/>
            <a:chOff x="6629405" y="3095954"/>
            <a:chExt cx="4011393" cy="3262319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74" name="Group 73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81" name="Straight Arrow Connector 80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8168021" y="4999291"/>
              <a:ext cx="0" cy="54864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9932502" y="3979054"/>
              <a:ext cx="0" cy="54864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9236327" y="3437146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7465785" y="4355736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155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MCMC: Testing convergence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611091" y="1971314"/>
            <a:ext cx="535131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Run multiple MCMC chains in parallel, beginning with </a:t>
            </a:r>
            <a:r>
              <a:rPr lang="en-US" dirty="0" err="1" smtClean="0"/>
              <a:t>overdispersed</a:t>
            </a:r>
            <a:r>
              <a:rPr lang="en-US" dirty="0" smtClean="0"/>
              <a:t> starting values</a:t>
            </a:r>
          </a:p>
          <a:p>
            <a:pPr marL="342900" indent="-342900">
              <a:buAutoNum type="arabicParenR"/>
            </a:pPr>
            <a:r>
              <a:rPr lang="en-US" dirty="0" smtClean="0"/>
              <a:t>Discard the first 50% of your iterations</a:t>
            </a:r>
          </a:p>
          <a:p>
            <a:pPr marL="342900" indent="-342900">
              <a:buAutoNum type="arabicParenR"/>
            </a:pPr>
            <a:r>
              <a:rPr lang="en-US" dirty="0" smtClean="0"/>
              <a:t>Visual inspection</a:t>
            </a:r>
          </a:p>
          <a:p>
            <a:pPr marL="342900" indent="-342900">
              <a:buAutoNum type="arabicParenR"/>
            </a:pPr>
            <a:r>
              <a:rPr lang="en-US" dirty="0" smtClean="0"/>
              <a:t>Calculate the within- and between- chain variance</a:t>
            </a:r>
          </a:p>
          <a:p>
            <a:pPr marL="342900" indent="-342900">
              <a:buAutoNum type="arabicParenR"/>
            </a:pPr>
            <a:r>
              <a:rPr lang="en-US" dirty="0" smtClean="0"/>
              <a:t>Calculate the estimated variance of each parameter</a:t>
            </a:r>
          </a:p>
          <a:p>
            <a:r>
              <a:rPr lang="en-US" dirty="0" smtClean="0"/>
              <a:t>(as a weighted sum of within- and between- chain variance)</a:t>
            </a:r>
            <a:endParaRPr lang="en-US" dirty="0"/>
          </a:p>
          <a:p>
            <a:r>
              <a:rPr lang="en-US" dirty="0" smtClean="0"/>
              <a:t>6)   Calculate the potential scale reduction factor</a:t>
            </a:r>
          </a:p>
          <a:p>
            <a:endParaRPr lang="en-US" dirty="0"/>
          </a:p>
          <a:p>
            <a:r>
              <a:rPr lang="en-US" dirty="0" smtClean="0"/>
              <a:t>	- this value should be less than ~1.1</a:t>
            </a:r>
          </a:p>
          <a:p>
            <a:pPr marL="342900" indent="-342900">
              <a:buAutoNum type="arabicParenR"/>
            </a:pPr>
            <a:endParaRPr lang="en-US" dirty="0" smtClean="0"/>
          </a:p>
          <a:p>
            <a:pPr marL="342900" indent="-342900">
              <a:buAutoNum type="arabicParenR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8697" y="2119480"/>
            <a:ext cx="4897149" cy="2302027"/>
            <a:chOff x="5043055" y="3657600"/>
            <a:chExt cx="5499822" cy="2902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5043055" y="3657600"/>
              <a:ext cx="5499822" cy="269198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257798" y="6211089"/>
              <a:ext cx="1982560" cy="349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Figures by Patrick Lam</a:t>
              </a:r>
              <a:endParaRPr lang="en-US" sz="12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7048982" y="5792859"/>
            <a:ext cx="4457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55"/>
              </a:rPr>
              <a:t>https://blog.stata.com/2016/05/26/gelman-rubin-convergence-diagnostic-using-multiple-chains/</a:t>
            </a:r>
            <a:endParaRPr lang="en-US" sz="1200" dirty="0"/>
          </a:p>
        </p:txBody>
      </p:sp>
      <p:grpSp>
        <p:nvGrpSpPr>
          <p:cNvPr id="560" name="Group 559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35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MCMC: Testing convergence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4329" y="1843088"/>
            <a:ext cx="77573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scale reduction factors:</a:t>
            </a:r>
          </a:p>
          <a:p>
            <a:endParaRPr lang="en-US" dirty="0"/>
          </a:p>
          <a:p>
            <a:r>
              <a:rPr lang="en-US" dirty="0"/>
              <a:t>     Point est. Upper C.I.</a:t>
            </a:r>
          </a:p>
          <a:p>
            <a:r>
              <a:rPr lang="en-US" dirty="0"/>
              <a:t>[1,]       1.00       1.01</a:t>
            </a:r>
          </a:p>
          <a:p>
            <a:r>
              <a:rPr lang="en-US" dirty="0"/>
              <a:t>[2,]       1.01       1.01</a:t>
            </a:r>
          </a:p>
          <a:p>
            <a:r>
              <a:rPr lang="en-US" dirty="0"/>
              <a:t>[3,]       1.00       1.01</a:t>
            </a:r>
          </a:p>
          <a:p>
            <a:r>
              <a:rPr lang="en-US" dirty="0"/>
              <a:t>[4,]       1.00       1.01</a:t>
            </a:r>
          </a:p>
          <a:p>
            <a:r>
              <a:rPr lang="en-US" dirty="0"/>
              <a:t>[5,]       1.00       1.01</a:t>
            </a:r>
          </a:p>
          <a:p>
            <a:r>
              <a:rPr lang="en-US" dirty="0"/>
              <a:t>[6,]       1.00       1.01</a:t>
            </a:r>
          </a:p>
          <a:p>
            <a:r>
              <a:rPr lang="en-US" dirty="0"/>
              <a:t>[7,]       1.00       1.01</a:t>
            </a:r>
          </a:p>
          <a:p>
            <a:endParaRPr lang="en-US" dirty="0"/>
          </a:p>
          <a:p>
            <a:r>
              <a:rPr lang="en-US" dirty="0"/>
              <a:t>Multivariate </a:t>
            </a:r>
            <a:r>
              <a:rPr lang="en-US" dirty="0" err="1"/>
              <a:t>psrf</a:t>
            </a:r>
            <a:endParaRPr lang="en-US" dirty="0"/>
          </a:p>
          <a:p>
            <a:endParaRPr lang="en-US" dirty="0"/>
          </a:p>
          <a:p>
            <a:r>
              <a:rPr lang="en-US" dirty="0"/>
              <a:t>1.01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3536978" y="1976641"/>
            <a:ext cx="4380218" cy="42572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845135" y="1976641"/>
            <a:ext cx="4187537" cy="33354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76409" y="5440973"/>
            <a:ext cx="282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 package: </a:t>
            </a:r>
            <a:r>
              <a:rPr lang="en-US" dirty="0" err="1" smtClean="0"/>
              <a:t>ggmcmc</a:t>
            </a:r>
            <a:endParaRPr lang="en-US" dirty="0" smtClean="0"/>
          </a:p>
          <a:p>
            <a:r>
              <a:rPr lang="en-US" dirty="0"/>
              <a:t>Xavier </a:t>
            </a:r>
            <a:r>
              <a:rPr lang="en-US" dirty="0" err="1"/>
              <a:t>Fernández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Marín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20824" y="2714920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515257" y="2771117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120599" y="3844198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257324" y="4967301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216898" y="6081897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411330" y="3844198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388017" y="4935631"/>
            <a:ext cx="1371448" cy="245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6" name="Group 565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515" name="TextBox 514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16" name="Oval 515">
              <a:hlinkClick r:id="rId57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58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59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60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61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62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63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63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4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5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6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7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8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69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70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71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72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72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73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4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5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6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7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8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79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0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1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2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3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4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5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6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7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8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9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0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1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2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3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4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5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6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7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8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99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100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101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102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103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91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4"/>
          <a:srcRect l="37262"/>
          <a:stretch/>
        </p:blipFill>
        <p:spPr>
          <a:xfrm>
            <a:off x="5128953" y="1612774"/>
            <a:ext cx="6284348" cy="4868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775569" y="1740214"/>
            <a:ext cx="2895500" cy="1745693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658327" y="1865345"/>
            <a:ext cx="4352212" cy="34544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>
                <a:cs typeface="Aparajita" panose="020B0604020202020204" pitchFamily="34" charset="0"/>
              </a:rPr>
              <a:t>When Markov chain Monte Carlo (MCMC) algorithms are used with complex mechanistic models, convergence times are often severely compromised by poor mixing rates and a lack of computational power</a:t>
            </a:r>
          </a:p>
          <a:p>
            <a:pPr algn="r"/>
            <a:r>
              <a:rPr lang="en-US" sz="4400" dirty="0" smtClean="0">
                <a:cs typeface="Aparajita" panose="020B0604020202020204" pitchFamily="34" charset="0"/>
              </a:rPr>
              <a:t>Kennedy et al, 2015 </a:t>
            </a:r>
            <a:endParaRPr lang="en-US" sz="4400" dirty="0">
              <a:cs typeface="Aparajita" panose="020B0604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557" name="Group 556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339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2795256"/>
            <a:ext cx="7533638" cy="3201539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7595" y="2988297"/>
            <a:ext cx="4218902" cy="3102131"/>
            <a:chOff x="1329625" y="2398175"/>
            <a:chExt cx="5177896" cy="402219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2104762" y="2649115"/>
              <a:ext cx="3974840" cy="31468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4788398" y="2490508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501" y="605103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51209" y="4128927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142084" y="5823988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81357" y="2398175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2003328" y="2899679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062234" y="5867140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950132" y="4162684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2729387" y="3775075"/>
            <a:ext cx="82930" cy="103695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0" name="Group 569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5" name="TextBox 4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Oval 6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71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2795256"/>
            <a:ext cx="7533638" cy="3201539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7595" y="2988297"/>
            <a:ext cx="4218902" cy="3102131"/>
            <a:chOff x="1329625" y="2398175"/>
            <a:chExt cx="5177896" cy="402219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2104762" y="2649115"/>
              <a:ext cx="3974840" cy="31468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4788398" y="2490508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501" y="605103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51209" y="4128927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142084" y="5823988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81357" y="2398175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2003328" y="2899679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062234" y="5867140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950132" y="4162684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2771689" y="3871340"/>
            <a:ext cx="7320" cy="1665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29387" y="3775075"/>
            <a:ext cx="82930" cy="103695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8" name="TextBox 7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Oval 63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960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2795256"/>
            <a:ext cx="7533638" cy="3201539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7595" y="2988297"/>
            <a:ext cx="4218902" cy="3102131"/>
            <a:chOff x="1329625" y="2398175"/>
            <a:chExt cx="5177896" cy="402219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2104762" y="2649115"/>
              <a:ext cx="3974840" cy="31468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4788398" y="2490508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501" y="605103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51209" y="4128927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142084" y="5823988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81357" y="2398175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2003328" y="2899679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062234" y="5867140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950132" y="4162684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2771689" y="3414975"/>
            <a:ext cx="0" cy="3753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771689" y="3871340"/>
            <a:ext cx="7320" cy="16655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729387" y="3775075"/>
            <a:ext cx="82930" cy="103695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52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2795256"/>
            <a:ext cx="7533638" cy="3201539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7595" y="2988297"/>
            <a:ext cx="4218902" cy="3102131"/>
            <a:chOff x="1329625" y="2398175"/>
            <a:chExt cx="5177896" cy="402219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2104762" y="2649115"/>
              <a:ext cx="3974840" cy="31468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4788398" y="2490508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501" y="605103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51209" y="4128927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142084" y="5823988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81357" y="2398175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2003328" y="2899679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062234" y="5867140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950132" y="4162684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sp>
        <p:nvSpPr>
          <p:cNvPr id="59" name="Oval 58"/>
          <p:cNvSpPr/>
          <p:nvPr/>
        </p:nvSpPr>
        <p:spPr>
          <a:xfrm>
            <a:off x="2729387" y="4925144"/>
            <a:ext cx="82930" cy="103695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0" name="Group 569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8" name="TextBox 7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" name="Oval 10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336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2795256"/>
            <a:ext cx="7533638" cy="3201539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417595" y="2988297"/>
            <a:ext cx="4218902" cy="3102131"/>
            <a:chOff x="1329625" y="2398175"/>
            <a:chExt cx="5177896" cy="4022191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F9D592-456A-024F-9275-60CA86D0B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/>
            <a:srcRect l="11753" r="3038" b="10054"/>
            <a:stretch/>
          </p:blipFill>
          <p:spPr>
            <a:xfrm>
              <a:off x="2104762" y="2649115"/>
              <a:ext cx="3974840" cy="314688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2AE6B1E-7D13-564D-9EF7-E0E95517EFDB}"/>
                </a:ext>
              </a:extLst>
            </p:cNvPr>
            <p:cNvSpPr txBox="1"/>
            <p:nvPr/>
          </p:nvSpPr>
          <p:spPr>
            <a:xfrm>
              <a:off x="4788398" y="2490508"/>
              <a:ext cx="101008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Loglikelihood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000501" y="6051034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1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651209" y="4128927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parameter 2</a:t>
              </a:r>
              <a:endParaRPr lang="en-US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2142084" y="5823988"/>
              <a:ext cx="3151356" cy="27992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781357" y="2398175"/>
              <a:ext cx="172616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likelihood</a:t>
              </a:r>
              <a:endParaRPr lang="en-US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2003328" y="2899679"/>
              <a:ext cx="5839" cy="2803011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062234" y="5867140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950132" y="4162684"/>
              <a:ext cx="172616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</a:t>
              </a:r>
              <a:r>
                <a:rPr lang="en-US" sz="1200" dirty="0" smtClean="0"/>
                <a:t>ncreasing value</a:t>
              </a:r>
              <a:endParaRPr lang="en-US" sz="1200" dirty="0"/>
            </a:p>
          </p:txBody>
        </p:sp>
      </p:grpSp>
      <p:sp>
        <p:nvSpPr>
          <p:cNvPr id="59" name="Oval 58"/>
          <p:cNvSpPr/>
          <p:nvPr/>
        </p:nvSpPr>
        <p:spPr>
          <a:xfrm>
            <a:off x="2729387" y="4925144"/>
            <a:ext cx="82930" cy="103695"/>
          </a:xfrm>
          <a:prstGeom prst="ellipse">
            <a:avLst/>
          </a:prstGeom>
          <a:solidFill>
            <a:srgbClr val="C0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855275" y="4965679"/>
            <a:ext cx="18355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059824" y="4965679"/>
            <a:ext cx="64836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2" name="Group 571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5" name="TextBox 4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" name="Oval 6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Oval 534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633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a single parameter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772650" y="2459787"/>
            <a:ext cx="4740047" cy="3184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2650" y="4206239"/>
            <a:ext cx="2045365" cy="131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53355" y="4604967"/>
            <a:ext cx="2045365" cy="131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69659" y="3735792"/>
            <a:ext cx="743038" cy="48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grpSp>
        <p:nvGrpSpPr>
          <p:cNvPr id="558" name="Group 557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65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parallel</a:t>
            </a:r>
          </a:p>
          <a:p>
            <a:pPr marL="82296">
              <a:buClrTx/>
            </a:pPr>
            <a:endParaRPr lang="en-US" sz="2400" dirty="0" smtClean="0">
              <a:cs typeface="Aparajita" panose="020B0604020202020204" pitchFamily="34" charset="0"/>
            </a:endParaRPr>
          </a:p>
          <a:p>
            <a:pPr marL="82296">
              <a:buClrTx/>
            </a:pPr>
            <a:r>
              <a:rPr lang="en-US" sz="2400" dirty="0" smtClean="0">
                <a:cs typeface="Aparajita" panose="020B0604020202020204" pitchFamily="34" charset="0"/>
              </a:rPr>
              <a:t>2)   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Metropolis-Hastings MCMC</a:t>
            </a: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1886673" y="3780148"/>
            <a:ext cx="7533638" cy="2216647"/>
            <a:chOff x="1886673" y="2500132"/>
            <a:chExt cx="7533638" cy="3496663"/>
          </a:xfrm>
          <a:solidFill>
            <a:schemeClr val="bg1"/>
          </a:solidFill>
        </p:grpSpPr>
        <p:sp>
          <p:nvSpPr>
            <p:cNvPr id="44" name="Rectangle 43"/>
            <p:cNvSpPr/>
            <p:nvPr/>
          </p:nvSpPr>
          <p:spPr>
            <a:xfrm>
              <a:off x="1999392" y="2500132"/>
              <a:ext cx="7420919" cy="265060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6673" y="4917303"/>
              <a:ext cx="5185459" cy="107949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112" name="Group 111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1" name="TextBox 60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Oval 61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/>
          <p:cNvSpPr/>
          <p:nvPr/>
        </p:nvSpPr>
        <p:spPr>
          <a:xfrm>
            <a:off x="2606386" y="1472480"/>
            <a:ext cx="6979228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</a:t>
            </a:r>
            <a:r>
              <a:rPr lang="en-US" sz="2400" dirty="0" smtClean="0">
                <a:cs typeface="Aparajita" panose="020B0604020202020204" pitchFamily="34" charset="0"/>
              </a:rPr>
              <a:t>parallel</a:t>
            </a:r>
          </a:p>
          <a:p>
            <a:pPr marL="539496" indent="-457200">
              <a:buAutoNum type="arabicParenR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</a:t>
            </a:r>
            <a:r>
              <a:rPr lang="en-US" sz="2400" dirty="0" smtClean="0">
                <a:cs typeface="Aparajita" panose="020B0604020202020204" pitchFamily="34" charset="0"/>
              </a:rPr>
              <a:t>MCMC</a:t>
            </a:r>
            <a:endParaRPr lang="en-US" sz="2400" dirty="0">
              <a:cs typeface="Aparajita" panose="020B0604020202020204" pitchFamily="34" charset="0"/>
            </a:endParaRP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70206" y="3912124"/>
            <a:ext cx="7617510" cy="5656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2583672" y="4359000"/>
            <a:ext cx="20478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6386" y="1472480"/>
            <a:ext cx="697922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2296"/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>
                <a:cs typeface="Aparajita" panose="020B0604020202020204" pitchFamily="34" charset="0"/>
              </a:rPr>
              <a:t>Use likelihood calculation in line search algorithm, running many line searches in </a:t>
            </a:r>
            <a:r>
              <a:rPr lang="en-US" sz="2400" dirty="0" smtClean="0">
                <a:cs typeface="Aparajita" panose="020B0604020202020204" pitchFamily="34" charset="0"/>
              </a:rPr>
              <a:t>parallel</a:t>
            </a:r>
          </a:p>
          <a:p>
            <a:pPr marL="539496" indent="-457200">
              <a:buAutoNum type="arabicParenR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AutoNum type="arabicParenR"/>
            </a:pPr>
            <a:r>
              <a:rPr lang="en-US" sz="2400" dirty="0" smtClean="0">
                <a:cs typeface="Aparajita" panose="020B0604020202020204" pitchFamily="34" charset="0"/>
              </a:rPr>
              <a:t>Use </a:t>
            </a:r>
            <a:r>
              <a:rPr lang="en-US" sz="2400" dirty="0">
                <a:cs typeface="Aparajita" panose="020B0604020202020204" pitchFamily="34" charset="0"/>
              </a:rPr>
              <a:t>line search results in principal components analysis (PCA), to de-correlate the parameters</a:t>
            </a:r>
          </a:p>
          <a:p>
            <a:pPr marL="539496" indent="-457200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  <a:p>
            <a:pPr marL="539496" indent="-457200">
              <a:buClrTx/>
              <a:buAutoNum type="arabicParenR" startAt="3"/>
            </a:pPr>
            <a:r>
              <a:rPr lang="en-US" sz="2400" dirty="0">
                <a:cs typeface="Aparajita" panose="020B0604020202020204" pitchFamily="34" charset="0"/>
              </a:rPr>
              <a:t>Use PCA output to generate proposals for </a:t>
            </a:r>
            <a:r>
              <a:rPr lang="en-US" sz="2400" dirty="0" smtClean="0">
                <a:cs typeface="Aparajita" panose="020B0604020202020204" pitchFamily="34" charset="0"/>
              </a:rPr>
              <a:t>MCMC</a:t>
            </a:r>
            <a:endParaRPr lang="en-US" sz="2400" dirty="0">
              <a:cs typeface="Aparajita" panose="020B0604020202020204" pitchFamily="34" charset="0"/>
            </a:endParaRPr>
          </a:p>
          <a:p>
            <a:pPr marL="425196">
              <a:buAutoNum type="arabicParenR" startAt="3"/>
            </a:pPr>
            <a:endParaRPr lang="en-US" sz="2400" dirty="0">
              <a:cs typeface="Aparajita" panose="020B060402020202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Line search MCMC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2805" y="5360938"/>
            <a:ext cx="44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Kennedy, David A., </a:t>
            </a:r>
            <a:r>
              <a:rPr lang="en-US" sz="1200" dirty="0" err="1"/>
              <a:t>Vanja</a:t>
            </a:r>
            <a:r>
              <a:rPr lang="en-US" sz="1200" dirty="0"/>
              <a:t> </a:t>
            </a:r>
            <a:r>
              <a:rPr lang="en-US" sz="1200" dirty="0" err="1"/>
              <a:t>Dukic</a:t>
            </a:r>
            <a:r>
              <a:rPr lang="en-US" sz="1200" dirty="0"/>
              <a:t>, and Greg Dwyer. "Combining principal component analysis with parameter line-searches to improve the efficacy of Metropolis–Hastings MCMC." </a:t>
            </a:r>
            <a:r>
              <a:rPr lang="en-US" sz="1200" i="1" dirty="0"/>
              <a:t>Environmental and Ecological Statistics</a:t>
            </a:r>
            <a:r>
              <a:rPr lang="en-US" sz="1200" dirty="0"/>
              <a:t> 22.2 (2015): 247-274.</a:t>
            </a:r>
          </a:p>
        </p:txBody>
      </p:sp>
      <p:grpSp>
        <p:nvGrpSpPr>
          <p:cNvPr id="556" name="Group 555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01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6"/>
            <a:ext cx="6284738" cy="277745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55965" y="2552174"/>
            <a:ext cx="10318172" cy="3962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>
            <p:custDataLst>
              <p:tags r:id="rId5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1" name="TextBox 60">
              <a:hlinkClick r:id="rId63" action="ppaction://hlinksldjump" tooltip="256,1,Parameter estimation and model selection,1"/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2" name="Oval 61">
              <a:hlinkClick r:id="rId63" action="ppaction://hlinksldjump" tooltip="256,1,Parameter estimation and model selection,1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4" action="ppaction://hlinksldjump" tooltip="259,2,Parameter estimation and model selection,2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5" action="ppaction://hlinksldjump" tooltip="279,3,Estimating a single parameter ,3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6" action="ppaction://hlinksldjump" tooltip="280,4,Estimating a single parameter ,4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7" action="ppaction://hlinksldjump" tooltip="261,5,Estimating multiple parameters,5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8" action="ppaction://hlinksldjump" tooltip="258,6,Slide 6,6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9" action="ppaction://hlinksldjump" tooltip="257,7,Slide 7,7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 tooltip="264,8,Slide 8,8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0" action="ppaction://hlinksldjump" tooltip="324,9,Slide 9,9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 tooltip="325,10,Slide 10,10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2" action="ppaction://hlinksldjump" tooltip="326,11,Slide 11,11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3" action="ppaction://hlinksldjump" tooltip="312,12,Slide 12,12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4" action="ppaction://hlinksldjump" tooltip="327,13,Slide 13,13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5" action="ppaction://hlinksldjump" tooltip="323,14,Slide 14,14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6" action="ppaction://hlinksldjump" tooltip="260,15,Slide 15,15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7" action="ppaction://hlinksldjump" tooltip="271,16,Slide 16,16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8" action="ppaction://hlinksldjump" tooltip="270,17,Slide 17,17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 tooltip="314,18,Slide 18,18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9" action="ppaction://hlinksldjump" tooltip="310,19,MCMC: Markov chain Monte Carlo,19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 tooltip="309,20,MCMC: Markov chain Monte Carlo,20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 tooltip="308,21,MCMC: Markov chain Monte Carlo,21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 tooltip="311,22,MCMC: Markov chain Monte Carlo,22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3" action="ppaction://hlinksldjump" tooltip="286,23,MCMC: Testing convergence,23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4" action="ppaction://hlinksldjump" tooltip="289,24,MCMC: Testing convergence,24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5" action="ppaction://hlinksldjump" tooltip="287,25,MCMC: Testing convergence,25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6" action="ppaction://hlinksldjump" tooltip="266,26,Slide 26,26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7" action="ppaction://hlinksldjump" tooltip="329,27,Slide 27,27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8" action="ppaction://hlinksldjump" tooltip="330,28,Slide 28,28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9" action="ppaction://hlinksldjump" tooltip="331,29,Slide 29,29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90" action="ppaction://hlinksldjump" tooltip="332,30,Slide 30,30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1" action="ppaction://hlinksldjump" tooltip="333,31,Slide 31,31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2" action="ppaction://hlinksldjump" tooltip="328,32,Slide 32,32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3" action="ppaction://hlinksldjump" tooltip="322,33,Slide 33,33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4" action="ppaction://hlinksldjump" tooltip="290,34,Slide 34,34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5" action="ppaction://hlinksldjump" tooltip="296,35,Slide 35,35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6" action="ppaction://hlinksldjump" tooltip="297,36,Slide 36,36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7" action="ppaction://hlinksldjump" tooltip="291,37,Slide 37,37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8" action="ppaction://hlinksldjump" tooltip="300,38,Model selection example,38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9" action="ppaction://hlinksldjump" tooltip="278,39,Model selection example,39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100" action="ppaction://hlinksldjump" tooltip="301,40,Model selection example,40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1" action="ppaction://hlinksldjump" tooltip="334,41,Model selection example,41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2" action="ppaction://hlinksldjump" tooltip="335,42,Model selection example,42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3" action="ppaction://hlinksldjump" tooltip="298,43,Slide 43,43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4" action="ppaction://hlinksldjump" tooltip="299,44,Slide 44,44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5" action="ppaction://hlinksldjump" tooltip="303,45,Slide 45,45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6" action="ppaction://hlinksldjump" tooltip="295,46,Slide 46,46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7" action="ppaction://hlinksldjump" tooltip="307,47,Slide 47,47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8" action="ppaction://hlinksldjump" tooltip="319,48,Slide 48,48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9" action="ppaction://hlinksldjump" tooltip="293,49,Model selection resources,49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" action="ppaction://noaction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693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6"/>
            <a:ext cx="6284738" cy="2777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8865" y="2552174"/>
            <a:ext cx="1174173" cy="406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6410" y="3545760"/>
            <a:ext cx="10529454" cy="2886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>
            <p:custDataLst>
              <p:tags r:id="rId5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2" name="TextBox 61">
              <a:hlinkClick r:id="rId63" action="ppaction://hlinksldjump" tooltip="256,1,Parameter estimation and model selection,1"/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Oval 62">
              <a:hlinkClick r:id="rId63" action="ppaction://hlinksldjump" tooltip="256,1,Parameter estimation and model selection,1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 tooltip="259,2,Parameter estimation and model selection,2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 tooltip="279,3,Estimating a single parameter ,3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 tooltip="280,4,Estimating a single parameter ,4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 tooltip="261,5,Estimating multiple parameters,5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 tooltip="258,6,Slide 6,6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 tooltip="257,7,Slide 7,7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 tooltip="264,8,Slide 8,8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 tooltip="324,9,Slide 9,9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 tooltip="325,10,Slide 10,10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2" action="ppaction://hlinksldjump" tooltip="326,11,Slide 11,11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 tooltip="312,12,Slide 12,12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 tooltip="327,13,Slide 13,13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 tooltip="323,14,Slide 14,14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 tooltip="260,15,Slide 15,15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 tooltip="271,16,Slide 16,16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 tooltip="270,17,Slide 17,17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 tooltip="314,18,Slide 18,18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 tooltip="310,19,MCMC: Markov chain Monte Carlo,19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 tooltip="309,20,MCMC: Markov chain Monte Carlo,20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 tooltip="308,21,MCMC: Markov chain Monte Carlo,21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 tooltip="311,22,MCMC: Markov chain Monte Carlo,22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3" action="ppaction://hlinksldjump" tooltip="286,23,MCMC: Testing convergence,23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 tooltip="289,24,MCMC: Testing convergence,24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 tooltip="287,25,MCMC: Testing convergence,25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 tooltip="266,26,Slide 26,26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 tooltip="329,27,Slide 27,27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 tooltip="330,28,Slide 28,28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 tooltip="331,29,Slide 29,29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 tooltip="332,30,Slide 30,30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 tooltip="333,31,Slide 31,31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 tooltip="328,32,Slide 32,32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 tooltip="322,33,Slide 33,33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 tooltip="290,34,Slide 34,34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 tooltip="296,35,Slide 35,35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 tooltip="297,36,Slide 36,36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 tooltip="291,37,Slide 37,37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 tooltip="300,38,Model selection example,38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 tooltip="278,39,Model selection example,39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 tooltip="301,40,Model selection example,40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1" action="ppaction://hlinksldjump" tooltip="334,41,Model selection example,41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2" action="ppaction://hlinksldjump" tooltip="335,42,Model selection example,42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3" action="ppaction://hlinksldjump" tooltip="298,43,Slide 43,43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4" action="ppaction://hlinksldjump" tooltip="299,44,Slide 44,44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5" action="ppaction://hlinksldjump" tooltip="303,45,Slide 45,45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6" action="ppaction://hlinksldjump" tooltip="295,46,Slide 46,46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7" action="ppaction://hlinksldjump" tooltip="307,47,Slide 47,47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8" action="ppaction://hlinksldjump" tooltip="319,48,Slide 48,48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9" action="ppaction://hlinksldjump" tooltip="293,49,Model selection resources,49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" action="ppaction://noaction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245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6"/>
            <a:ext cx="6284738" cy="2777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8865" y="2552174"/>
            <a:ext cx="1174173" cy="406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6410" y="4246520"/>
            <a:ext cx="10529454" cy="2185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>
            <p:custDataLst>
              <p:tags r:id="rId5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2" name="TextBox 61">
              <a:hlinkClick r:id="rId63" action="ppaction://hlinksldjump" tooltip="256,1,Parameter estimation and model selection,1"/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Oval 62">
              <a:hlinkClick r:id="rId63" action="ppaction://hlinksldjump" tooltip="256,1,Parameter estimation and model selection,1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 tooltip="259,2,Parameter estimation and model selection,2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 tooltip="279,3,Estimating a single parameter ,3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 tooltip="280,4,Estimating a single parameter ,4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 tooltip="261,5,Estimating multiple parameters,5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 tooltip="258,6,Slide 6,6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 tooltip="257,7,Slide 7,7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 tooltip="264,8,Slide 8,8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 tooltip="324,9,Slide 9,9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 tooltip="325,10,Slide 10,10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2" action="ppaction://hlinksldjump" tooltip="326,11,Slide 11,11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 tooltip="312,12,Slide 12,12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 tooltip="327,13,Slide 13,13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 tooltip="323,14,Slide 14,14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 tooltip="260,15,Slide 15,15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 tooltip="271,16,Slide 16,16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 tooltip="270,17,Slide 17,17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 tooltip="314,18,Slide 18,18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 tooltip="310,19,MCMC: Markov chain Monte Carlo,19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 tooltip="309,20,MCMC: Markov chain Monte Carlo,20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 tooltip="308,21,MCMC: Markov chain Monte Carlo,21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 tooltip="311,22,MCMC: Markov chain Monte Carlo,22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3" action="ppaction://hlinksldjump" tooltip="286,23,MCMC: Testing convergence,23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 tooltip="289,24,MCMC: Testing convergence,24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 tooltip="287,25,MCMC: Testing convergence,25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 tooltip="266,26,Slide 26,26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 tooltip="329,27,Slide 27,27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 tooltip="330,28,Slide 28,28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 tooltip="331,29,Slide 29,29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 tooltip="332,30,Slide 30,30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 tooltip="333,31,Slide 31,31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 tooltip="328,32,Slide 32,32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 tooltip="322,33,Slide 33,33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 tooltip="290,34,Slide 34,34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 tooltip="296,35,Slide 35,35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 tooltip="297,36,Slide 36,36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 tooltip="291,37,Slide 37,37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 tooltip="300,38,Model selection example,38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 tooltip="278,39,Model selection example,39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 tooltip="301,40,Model selection example,40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1" action="ppaction://hlinksldjump" tooltip="334,41,Model selection example,41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2" action="ppaction://hlinksldjump" tooltip="335,42,Model selection example,42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3" action="ppaction://hlinksldjump" tooltip="298,43,Slide 43,43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4" action="ppaction://hlinksldjump" tooltip="299,44,Slide 44,44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5" action="ppaction://hlinksldjump" tooltip="303,45,Slide 45,45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6" action="ppaction://hlinksldjump" tooltip="295,46,Slide 46,46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7" action="ppaction://hlinksldjump" tooltip="307,47,Slide 47,47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8" action="ppaction://hlinksldjump" tooltip="319,48,Slide 48,48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9" action="ppaction://hlinksldjump" tooltip="293,49,Model selection resources,49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" action="ppaction://noaction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465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example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3319289"/>
            <a:ext cx="6390548" cy="16267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12327" y="2701636"/>
            <a:ext cx="6899564" cy="2878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43395" y="2564088"/>
            <a:ext cx="4572000" cy="3613666"/>
            <a:chOff x="643395" y="2564088"/>
            <a:chExt cx="4572000" cy="36136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95" y="2564088"/>
              <a:ext cx="4572000" cy="3429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>
              <a:off x="1764108" y="5808422"/>
              <a:ext cx="2798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input (viruses per cell)</a:t>
              </a:r>
              <a:endParaRPr lang="en-US" b="1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 rot="16200000">
              <a:off x="-149990" y="3926815"/>
              <a:ext cx="19768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output (total)</a:t>
              </a:r>
              <a:endParaRPr lang="en-US" b="1" dirty="0"/>
            </a:p>
          </p:txBody>
        </p:sp>
      </p:grp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8" y="2173756"/>
            <a:ext cx="1115757" cy="2655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01493" y="5184178"/>
            <a:ext cx="1720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Arial" charset="0"/>
                <a:cs typeface="Arial" charset="0"/>
              </a:rPr>
              <a:t>Jeremy Harris @ Emory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493" y="3194547"/>
            <a:ext cx="1812150" cy="17406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54320" y="5184178"/>
            <a:ext cx="1600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a typeface="Arial" charset="0"/>
                <a:cs typeface="Arial" charset="0"/>
              </a:rPr>
              <a:t>Brigitte Martin </a:t>
            </a:r>
            <a:br>
              <a:rPr lang="en-US" dirty="0">
                <a:ea typeface="Arial" charset="0"/>
                <a:cs typeface="Arial" charset="0"/>
              </a:rPr>
            </a:br>
            <a:r>
              <a:rPr lang="en-US" dirty="0">
                <a:ea typeface="Arial" charset="0"/>
                <a:cs typeface="Arial" charset="0"/>
              </a:rPr>
              <a:t>@ UIUC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9134230" y="3194547"/>
            <a:ext cx="1724770" cy="1737360"/>
          </a:xfrm>
          <a:prstGeom prst="rect">
            <a:avLst/>
          </a:prstGeom>
        </p:spPr>
      </p:pic>
      <p:grpSp>
        <p:nvGrpSpPr>
          <p:cNvPr id="531" name="Group 530"/>
          <p:cNvGrpSpPr/>
          <p:nvPr>
            <p:custDataLst>
              <p:tags r:id="rId3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61" action="ppaction://hlinksldjump" tooltip="256,1,Parameter estimation and model selection,1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62" action="ppaction://hlinksldjump" tooltip="259,2,Parameter estimation and model selection,2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63" action="ppaction://hlinksldjump" tooltip="279,3,Estimating a single parameter ,3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4" action="ppaction://hlinksldjump" tooltip="280,4,Estimating a single parameter ,4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5" action="ppaction://hlinksldjump" tooltip="261,5,Estimating multiple parameters,5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6" action="ppaction://hlinksldjump" tooltip="258,6,Slide 6,6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7" action="ppaction://hlinksldjump" tooltip="257,7,Slide 7,7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7" action="ppaction://hlinksldjump" tooltip="264,8,Slide 8,8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8" action="ppaction://hlinksldjump" tooltip="324,9,Slide 9,9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9" action="ppaction://hlinksldjump" tooltip="325,10,Slide 10,10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70" action="ppaction://hlinksldjump" tooltip="326,11,Slide 11,11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71" action="ppaction://hlinksldjump" tooltip="312,12,Slide 12,12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72" action="ppaction://hlinksldjump" tooltip="327,13,Slide 13,13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73" action="ppaction://hlinksldjump" tooltip="323,14,Slide 14,14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4" action="ppaction://hlinksldjump" tooltip="260,15,Slide 15,15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5" action="ppaction://hlinksldjump" tooltip="271,16,Slide 16,16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6" action="ppaction://hlinksldjump" tooltip="270,17,Slide 17,17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6" action="ppaction://hlinksldjump" tooltip="314,18,Slide 18,18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7" action="ppaction://hlinksldjump" tooltip="310,19,MCMC: Markov chain Monte Carlo,19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8" action="ppaction://hlinksldjump" tooltip="309,20,MCMC: Markov chain Monte Carlo,20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9" action="ppaction://hlinksldjump" tooltip="308,21,MCMC: Markov chain Monte Carlo,21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80" action="ppaction://hlinksldjump" tooltip="311,22,MCMC: Markov chain Monte Carlo,22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81" action="ppaction://hlinksldjump" tooltip="286,23,MCMC: Testing convergence,23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82" action="ppaction://hlinksldjump" tooltip="289,24,MCMC: Testing convergence,24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83" action="ppaction://hlinksldjump" tooltip="287,25,MCMC: Testing convergence,25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4" action="ppaction://hlinksldjump" tooltip="266,26,Slide 26,26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5" action="ppaction://hlinksldjump" tooltip="329,27,Slide 27,27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6" action="ppaction://hlinksldjump" tooltip="330,28,Slide 28,28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7" action="ppaction://hlinksldjump" tooltip="331,29,Slide 29,29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8" action="ppaction://hlinksldjump" tooltip="332,30,Slide 30,30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9" action="ppaction://hlinksldjump" tooltip="333,31,Slide 31,31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hlinkClick r:id="rId90" action="ppaction://hlinksldjump" tooltip="328,32,Slide 32,32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hlinkClick r:id="rId91" action="ppaction://hlinksldjump" tooltip="322,33,Slide 33,33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hlinkClick r:id="rId92" action="ppaction://hlinksldjump" tooltip="290,34,Slide 34,34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93" action="ppaction://hlinksldjump" tooltip="296,35,Slide 35,35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94" action="ppaction://hlinksldjump" tooltip="297,36,Slide 36,36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95" action="ppaction://hlinksldjump" tooltip="291,37,Slide 37,37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96" action="ppaction://hlinksldjump" tooltip="300,38,Model selection example,38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97" action="ppaction://hlinksldjump" tooltip="278,39,Model selection example,39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98" action="ppaction://hlinksldjump" tooltip="301,40,Model selection example,40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99" action="ppaction://hlinksldjump" tooltip="334,41,Model selection example,41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100" action="ppaction://hlinksldjump" tooltip="335,42,Model selection example,42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101" action="ppaction://hlinksldjump" tooltip="298,43,Slide 43,43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102" action="ppaction://hlinksldjump" tooltip="299,44,Slide 44,44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103" action="ppaction://hlinksldjump" tooltip="303,45,Slide 45,45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104" action="ppaction://hlinksldjump" tooltip="295,46,Slide 46,46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105" action="ppaction://hlinksldjump" tooltip="307,47,Slide 47,47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106" action="ppaction://hlinksldjump" tooltip="319,48,Slide 48,48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107" action="ppaction://hlinksldjump" tooltip="293,49,Model selection resources,49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" action="ppaction://noaction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8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3D821-4633-3545-BBF2-188448A9F647}"/>
              </a:ext>
            </a:extLst>
          </p:cNvPr>
          <p:cNvSpPr txBox="1"/>
          <p:nvPr/>
        </p:nvSpPr>
        <p:spPr>
          <a:xfrm>
            <a:off x="2439517" y="5808422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WT MOI 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3395" y="2564088"/>
            <a:ext cx="4572000" cy="3613666"/>
            <a:chOff x="643395" y="2564088"/>
            <a:chExt cx="4572000" cy="36136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95" y="2564088"/>
              <a:ext cx="4572000" cy="342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>
              <a:off x="1764108" y="5808422"/>
              <a:ext cx="2798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input (viruses per cell)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 rot="16200000">
              <a:off x="-149990" y="3926815"/>
              <a:ext cx="19768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output (total)</a:t>
              </a:r>
              <a:endParaRPr lang="en-US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3319289"/>
            <a:ext cx="6040790" cy="162678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757187" y="2839447"/>
            <a:ext cx="2157886" cy="2878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1" name="Group 560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7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8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9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0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1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2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3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3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4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5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6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7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8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9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0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1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2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2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3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4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5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6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7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8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9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0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1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2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3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4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5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6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7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8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89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0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1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2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3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4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5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6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7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8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99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0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1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102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103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977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3D821-4633-3545-BBF2-188448A9F647}"/>
              </a:ext>
            </a:extLst>
          </p:cNvPr>
          <p:cNvSpPr txBox="1"/>
          <p:nvPr/>
        </p:nvSpPr>
        <p:spPr>
          <a:xfrm>
            <a:off x="2439517" y="5808422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WT MOI 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3395" y="2564088"/>
            <a:ext cx="4572000" cy="3613666"/>
            <a:chOff x="643395" y="2564088"/>
            <a:chExt cx="4572000" cy="36136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95" y="2564088"/>
              <a:ext cx="4572000" cy="342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>
              <a:off x="1764108" y="5808422"/>
              <a:ext cx="2798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input (viruses per cell)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 rot="16200000">
              <a:off x="-149990" y="3926815"/>
              <a:ext cx="19768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output (total)</a:t>
              </a:r>
              <a:endParaRPr lang="en-US" b="1" dirty="0"/>
            </a:p>
          </p:txBody>
        </p:sp>
      </p:grpSp>
      <p:pic>
        <p:nvPicPr>
          <p:cNvPr id="10" name="Pictur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3319289"/>
            <a:ext cx="6040790" cy="162678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610113" y="3107315"/>
            <a:ext cx="1309255" cy="2878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1" name="Group 560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8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8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9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60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1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2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3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4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4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5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6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7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8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9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70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1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2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3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3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4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5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6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7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8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9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80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1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2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3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4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5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6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7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8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89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0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1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2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3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4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5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6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7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8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99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0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1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2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rId103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hlinkClick r:id="rId104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28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3D821-4633-3545-BBF2-188448A9F647}"/>
              </a:ext>
            </a:extLst>
          </p:cNvPr>
          <p:cNvSpPr txBox="1"/>
          <p:nvPr/>
        </p:nvSpPr>
        <p:spPr>
          <a:xfrm>
            <a:off x="2439517" y="5808422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WT MOI 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3395" y="2564088"/>
            <a:ext cx="4572000" cy="3613666"/>
            <a:chOff x="643395" y="2564088"/>
            <a:chExt cx="4572000" cy="36136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95" y="2564088"/>
              <a:ext cx="4572000" cy="342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>
              <a:off x="1764108" y="5808422"/>
              <a:ext cx="2798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input (viruses per cell)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 rot="16200000">
              <a:off x="-149990" y="3926815"/>
              <a:ext cx="19768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output (total)</a:t>
              </a:r>
              <a:endParaRPr lang="en-US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3319289"/>
            <a:ext cx="6051637" cy="162678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620780" y="3107315"/>
            <a:ext cx="1309255" cy="28782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9" name="Group 558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" name="TextBox 2">
              <a:hlinkClick r:id="rId58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" name="Oval 9">
              <a:hlinkClick r:id="rId58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hlinkClick r:id="rId59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hlinkClick r:id="rId60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61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62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3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4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4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5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6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7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8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9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70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71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72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3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3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4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5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6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7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8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9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80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81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82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3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4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5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6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7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8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9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0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1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2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3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4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5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6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7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8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9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0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1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2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3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rId104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797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3D821-4633-3545-BBF2-188448A9F647}"/>
              </a:ext>
            </a:extLst>
          </p:cNvPr>
          <p:cNvSpPr txBox="1"/>
          <p:nvPr/>
        </p:nvSpPr>
        <p:spPr>
          <a:xfrm>
            <a:off x="2439517" y="5808422"/>
            <a:ext cx="1085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WT MOI 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43395" y="2564088"/>
            <a:ext cx="4572000" cy="3613666"/>
            <a:chOff x="643395" y="2564088"/>
            <a:chExt cx="4572000" cy="361366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395" y="2564088"/>
              <a:ext cx="4572000" cy="34290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>
              <a:off x="1764108" y="5808422"/>
              <a:ext cx="279890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input (viruses per cell)</a:t>
              </a:r>
              <a:endParaRPr lang="en-US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33D821-4633-3545-BBF2-188448A9F647}"/>
                </a:ext>
              </a:extLst>
            </p:cNvPr>
            <p:cNvSpPr txBox="1"/>
            <p:nvPr/>
          </p:nvSpPr>
          <p:spPr>
            <a:xfrm rot="16200000">
              <a:off x="-149990" y="3926815"/>
              <a:ext cx="197688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Viral output (total)</a:t>
              </a:r>
              <a:endParaRPr lang="en-US" b="1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12" y="3319289"/>
            <a:ext cx="6240073" cy="1626784"/>
          </a:xfrm>
          <a:prstGeom prst="rect">
            <a:avLst/>
          </a:prstGeom>
        </p:spPr>
      </p:pic>
      <p:grpSp>
        <p:nvGrpSpPr>
          <p:cNvPr id="112" name="Group 111"/>
          <p:cNvGrpSpPr/>
          <p:nvPr>
            <p:custDataLst>
              <p:tags r:id="rId2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4" name="TextBox 3">
              <a:hlinkClick r:id="rId58" action="ppaction://hlinksldjump" tooltip="256,1,Parameter estimation and model selection,1"/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" name="Oval 20">
              <a:hlinkClick r:id="rId58" action="ppaction://hlinksldjump" tooltip="256,1,Parameter estimation and model selection,1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59" action="ppaction://hlinksldjump" tooltip="259,2,Parameter estimation and model selection,2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0" action="ppaction://hlinksldjump" tooltip="279,3,Estimating a single parameter ,3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1" action="ppaction://hlinksldjump" tooltip="280,4,Estimating a single parameter ,4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61,5,Estimating multiple parameters,5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58,6,Slide 6,6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57,7,Slide 7,7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4" action="ppaction://hlinksldjump" tooltip="264,8,Slide 8,8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5" action="ppaction://hlinksldjump" tooltip="324,9,Slide 9,9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6" action="ppaction://hlinksldjump" tooltip="325,10,Slide 10,10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326,11,Slide 11,11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12,12,Slide 12,12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7,13,Slide 13,13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3,14,Slide 14,14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260,15,Slide 15,15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271,16,Slide 16,16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270,17,Slide 17,17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3" action="ppaction://hlinksldjump" tooltip="314,18,Slide 18,18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4" action="ppaction://hlinksldjump" tooltip="310,19,MCMC: Markov chain Monte Carlo,19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5" action="ppaction://hlinksldjump" tooltip="309,20,MCMC: Markov chain Monte Carlo,20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08,21,MCMC: Markov chain Monte Carlo,21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1,22,MCMC: Markov chain Monte Carlo,22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286,23,MCMC: Testing convergence,23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289,24,MCMC: Testing convergence,24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287,25,MCMC: Testing convergence,25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66,26,Slide 26,26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329,27,Slide 27,27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330,28,Slide 28,28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331,29,Slide 29,29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32,30,Slide 30,30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3,31,Slide 31,31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28,32,Slide 32,32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22,33,Slide 33,33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290,34,Slide 34,34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296,35,Slide 35,35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297,36,Slide 36,36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1,37,Slide 37,37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300,38,Model selection example,38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78,39,Model selection example,39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301,40,Model selection example,40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34,41,Model selection example,41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335,42,Model selection example,42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298,43,Slide 43,43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299,44,Slide 44,44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03,45,Slide 45,45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5,46,Slide 46,46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307,47,Slide 47,47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19,48,Slide 48,48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3,49,Model selection resources,49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" action="ppaction://noaction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911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a single parameter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72650" y="2459787"/>
            <a:ext cx="4740047" cy="31845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2650" y="4206239"/>
            <a:ext cx="2045365" cy="131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53355" y="4604967"/>
            <a:ext cx="2045365" cy="131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69659" y="3735792"/>
            <a:ext cx="743038" cy="48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</a:t>
            </a:r>
            <a:endParaRPr lang="en-US" dirty="0"/>
          </a:p>
        </p:txBody>
      </p:sp>
      <p:grpSp>
        <p:nvGrpSpPr>
          <p:cNvPr id="628" name="Group 627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Oval 614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Oval 615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Oval 616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Oval 617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9" name="Oval 618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0" name="Oval 619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Oval 620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Oval 621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Oval 622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Oval 623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5" name="Oval 624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6" name="Oval 625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Oval 626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29405" y="3095954"/>
            <a:ext cx="4011393" cy="3262319"/>
            <a:chOff x="6629405" y="3095954"/>
            <a:chExt cx="4011393" cy="326231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313004" y="3095954"/>
              <a:ext cx="3284026" cy="2834865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6629405" y="3126063"/>
              <a:ext cx="4005697" cy="3232210"/>
              <a:chOff x="6629405" y="3126063"/>
              <a:chExt cx="4005697" cy="3232210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818579" y="6019719"/>
                <a:ext cx="246126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Increasing parameter value</a:t>
                </a:r>
                <a:endParaRPr lang="en-US" sz="1600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 rot="16200000">
                <a:off x="5691161" y="4064308"/>
                <a:ext cx="2461263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Negative log likelihood (small is better!)</a:t>
                </a:r>
                <a:endParaRPr lang="en-US" sz="1600" dirty="0"/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7483746" y="5956086"/>
                <a:ext cx="3151356" cy="27992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7295213" y="3126063"/>
                <a:ext cx="0" cy="263041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/>
            <p:cNvCxnSpPr/>
            <p:nvPr/>
          </p:nvCxnSpPr>
          <p:spPr>
            <a:xfrm>
              <a:off x="8168021" y="4999291"/>
              <a:ext cx="0" cy="54864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9932502" y="3979054"/>
              <a:ext cx="0" cy="54864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9236327" y="3437146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/>
                <a:t>l</a:t>
              </a:r>
              <a:r>
                <a:rPr lang="en-US" sz="1500" dirty="0" smtClean="0"/>
                <a:t>ocal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465785" y="4355736"/>
              <a:ext cx="14044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global </a:t>
              </a:r>
            </a:p>
            <a:p>
              <a:pPr algn="ctr"/>
              <a:r>
                <a:rPr lang="en-US" sz="1500" dirty="0" smtClean="0"/>
                <a:t>minimum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1842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4169833" y="1250388"/>
            <a:ext cx="5745692" cy="5201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2855619" cy="5577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95754" y="2499477"/>
            <a:ext cx="716972" cy="2701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773545"/>
            <a:ext cx="6376001" cy="400628"/>
          </a:xfrm>
          <a:prstGeom prst="rect">
            <a:avLst/>
          </a:prstGeom>
        </p:spPr>
      </p:pic>
      <p:grpSp>
        <p:nvGrpSpPr>
          <p:cNvPr id="558" name="Group 557"/>
          <p:cNvGrpSpPr/>
          <p:nvPr>
            <p:custDataLst>
              <p:tags r:id="rId3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60" action="ppaction://hlinksldjump" tooltip="256,1,Parameter estimation and model selection,1"/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60" action="ppaction://hlinksldjump" tooltip="256,1,Parameter estimation and model selection,1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61" action="ppaction://hlinksldjump" tooltip="259,2,Parameter estimation and model selection,2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62" action="ppaction://hlinksldjump" tooltip="279,3,Estimating a single parameter ,3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3" action="ppaction://hlinksldjump" tooltip="280,4,Estimating a single parameter ,4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4" action="ppaction://hlinksldjump" tooltip="261,5,Estimating multiple parameters,5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5" action="ppaction://hlinksldjump" tooltip="258,6,Slide 6,6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6" action="ppaction://hlinksldjump" tooltip="257,7,Slide 7,7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6" action="ppaction://hlinksldjump" tooltip="264,8,Slide 8,8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7" action="ppaction://hlinksldjump" tooltip="324,9,Slide 9,9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8" action="ppaction://hlinksldjump" tooltip="325,10,Slide 10,10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9" action="ppaction://hlinksldjump" tooltip="326,11,Slide 11,11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70" action="ppaction://hlinksldjump" tooltip="312,12,Slide 12,12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71" action="ppaction://hlinksldjump" tooltip="327,13,Slide 13,13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72" action="ppaction://hlinksldjump" tooltip="323,14,Slide 14,14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3" action="ppaction://hlinksldjump" tooltip="260,15,Slide 15,15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4" action="ppaction://hlinksldjump" tooltip="271,16,Slide 16,16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5" action="ppaction://hlinksldjump" tooltip="270,17,Slide 17,17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5" action="ppaction://hlinksldjump" tooltip="314,18,Slide 18,18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6" action="ppaction://hlinksldjump" tooltip="310,19,MCMC: Markov chain Monte Carlo,19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7" action="ppaction://hlinksldjump" tooltip="309,20,MCMC: Markov chain Monte Carlo,20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8" action="ppaction://hlinksldjump" tooltip="308,21,MCMC: Markov chain Monte Carlo,21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9" action="ppaction://hlinksldjump" tooltip="311,22,MCMC: Markov chain Monte Carlo,22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80" action="ppaction://hlinksldjump" tooltip="286,23,MCMC: Testing convergence,23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81" action="ppaction://hlinksldjump" tooltip="289,24,MCMC: Testing convergence,24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82" action="ppaction://hlinksldjump" tooltip="287,25,MCMC: Testing convergence,25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3" action="ppaction://hlinksldjump" tooltip="266,26,Slide 26,26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4" action="ppaction://hlinksldjump" tooltip="329,27,Slide 27,27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5" action="ppaction://hlinksldjump" tooltip="330,28,Slide 28,28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6" action="ppaction://hlinksldjump" tooltip="331,29,Slide 29,29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7" action="ppaction://hlinksldjump" tooltip="332,30,Slide 30,30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8" action="ppaction://hlinksldjump" tooltip="333,31,Slide 31,31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9" action="ppaction://hlinksldjump" tooltip="328,32,Slide 32,32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90" action="ppaction://hlinksldjump" tooltip="322,33,Slide 33,33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91" action="ppaction://hlinksldjump" tooltip="290,34,Slide 34,34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92" action="ppaction://hlinksldjump" tooltip="296,35,Slide 35,35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3" action="ppaction://hlinksldjump" tooltip="297,36,Slide 36,36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4" action="ppaction://hlinksldjump" tooltip="291,37,Slide 37,37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5" action="ppaction://hlinksldjump" tooltip="300,38,Model selection example,38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6" action="ppaction://hlinksldjump" tooltip="278,39,Model selection example,39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7" action="ppaction://hlinksldjump" tooltip="301,40,Model selection example,40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8" action="ppaction://hlinksldjump" tooltip="334,41,Model selection example,41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9" action="ppaction://hlinksldjump" tooltip="335,42,Model selection example,42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100" action="ppaction://hlinksldjump" tooltip="298,43,Slide 43,43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101" action="ppaction://hlinksldjump" tooltip="299,44,Slide 44,44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102" action="ppaction://hlinksldjump" tooltip="303,45,Slide 45,45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3" action="ppaction://hlinksldjump" tooltip="295,46,Slide 46,46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4" action="ppaction://hlinksldjump" tooltip="307,47,Slide 47,47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rId105" action="ppaction://hlinksldjump" tooltip="319,48,Slide 48,48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hlinkClick r:id="rId106" action="ppaction://hlinksldjump" tooltip="293,49,Model selection resources,49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hlinkClick r:id="" action="ppaction://noaction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/>
          <p:cNvSpPr/>
          <p:nvPr/>
        </p:nvSpPr>
        <p:spPr>
          <a:xfrm>
            <a:off x="6447118" y="2064470"/>
            <a:ext cx="765735" cy="25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468907" y="2938056"/>
            <a:ext cx="765735" cy="254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6"/>
            <a:ext cx="6284738" cy="277745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8865" y="2552174"/>
            <a:ext cx="1174173" cy="406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9" name="Rectangle 8"/>
          <p:cNvSpPr/>
          <p:nvPr/>
        </p:nvSpPr>
        <p:spPr>
          <a:xfrm>
            <a:off x="1056410" y="5126828"/>
            <a:ext cx="10529454" cy="13051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>
            <p:custDataLst>
              <p:tags r:id="rId5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2" name="TextBox 61">
              <a:hlinkClick r:id="rId63" action="ppaction://hlinksldjump" tooltip="256,1,Parameter estimation and model selection,1"/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3" name="Oval 62">
              <a:hlinkClick r:id="rId63" action="ppaction://hlinksldjump" tooltip="256,1,Parameter estimation and model selection,1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4" action="ppaction://hlinksldjump" tooltip="259,2,Parameter estimation and model selection,2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5" action="ppaction://hlinksldjump" tooltip="279,3,Estimating a single parameter ,3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6" action="ppaction://hlinksldjump" tooltip="280,4,Estimating a single parameter ,4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7" action="ppaction://hlinksldjump" tooltip="261,5,Estimating multiple parameters,5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8" action="ppaction://hlinksldjump" tooltip="258,6,Slide 6,6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9" action="ppaction://hlinksldjump" tooltip="257,7,Slide 7,7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9" action="ppaction://hlinksldjump" tooltip="264,8,Slide 8,8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0" action="ppaction://hlinksldjump" tooltip="324,9,Slide 9,9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1" action="ppaction://hlinksldjump" tooltip="325,10,Slide 10,10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2" action="ppaction://hlinksldjump" tooltip="326,11,Slide 11,11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3" action="ppaction://hlinksldjump" tooltip="312,12,Slide 12,12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4" action="ppaction://hlinksldjump" tooltip="327,13,Slide 13,13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5" action="ppaction://hlinksldjump" tooltip="323,14,Slide 14,14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6" action="ppaction://hlinksldjump" tooltip="260,15,Slide 15,15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7" action="ppaction://hlinksldjump" tooltip="271,16,Slide 16,16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8" action="ppaction://hlinksldjump" tooltip="270,17,Slide 17,17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8" action="ppaction://hlinksldjump" tooltip="314,18,Slide 18,18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9" action="ppaction://hlinksldjump" tooltip="310,19,MCMC: Markov chain Monte Carlo,19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0" action="ppaction://hlinksldjump" tooltip="309,20,MCMC: Markov chain Monte Carlo,20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1" action="ppaction://hlinksldjump" tooltip="308,21,MCMC: Markov chain Monte Carlo,21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2" action="ppaction://hlinksldjump" tooltip="311,22,MCMC: Markov chain Monte Carlo,22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3" action="ppaction://hlinksldjump" tooltip="286,23,MCMC: Testing convergence,23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4" action="ppaction://hlinksldjump" tooltip="289,24,MCMC: Testing convergence,24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5" action="ppaction://hlinksldjump" tooltip="287,25,MCMC: Testing convergence,25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6" action="ppaction://hlinksldjump" tooltip="266,26,Slide 26,26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7" action="ppaction://hlinksldjump" tooltip="329,27,Slide 27,27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8" action="ppaction://hlinksldjump" tooltip="330,28,Slide 28,28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9" action="ppaction://hlinksldjump" tooltip="331,29,Slide 29,29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0" action="ppaction://hlinksldjump" tooltip="332,30,Slide 30,30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1" action="ppaction://hlinksldjump" tooltip="333,31,Slide 31,31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2" action="ppaction://hlinksldjump" tooltip="328,32,Slide 32,32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3" action="ppaction://hlinksldjump" tooltip="322,33,Slide 33,33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4" action="ppaction://hlinksldjump" tooltip="290,34,Slide 34,34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5" action="ppaction://hlinksldjump" tooltip="296,35,Slide 35,35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6" action="ppaction://hlinksldjump" tooltip="297,36,Slide 36,36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7" action="ppaction://hlinksldjump" tooltip="291,37,Slide 37,37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8" action="ppaction://hlinksldjump" tooltip="300,38,Model selection example,38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9" action="ppaction://hlinksldjump" tooltip="278,39,Model selection example,39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0" action="ppaction://hlinksldjump" tooltip="301,40,Model selection example,40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1" action="ppaction://hlinksldjump" tooltip="334,41,Model selection example,41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2" action="ppaction://hlinksldjump" tooltip="335,42,Model selection example,42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3" action="ppaction://hlinksldjump" tooltip="298,43,Slide 43,43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4" action="ppaction://hlinksldjump" tooltip="299,44,Slide 44,44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5" action="ppaction://hlinksldjump" tooltip="303,45,Slide 45,45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6" action="ppaction://hlinksldjump" tooltip="295,46,Slide 46,46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7" action="ppaction://hlinksldjump" tooltip="307,47,Slide 47,47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8" action="ppaction://hlinksldjump" tooltip="319,48,Slide 48,48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9" action="ppaction://hlinksldjump" tooltip="293,49,Model selection resources,49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" action="ppaction://noaction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791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7"/>
            <a:ext cx="6284739" cy="35214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8865" y="2552174"/>
            <a:ext cx="1174173" cy="406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9" name="Rectangle 8"/>
          <p:cNvSpPr/>
          <p:nvPr/>
        </p:nvSpPr>
        <p:spPr>
          <a:xfrm>
            <a:off x="942110" y="5820477"/>
            <a:ext cx="10529454" cy="6707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4" y="5218622"/>
            <a:ext cx="2701715" cy="254476"/>
          </a:xfrm>
          <a:prstGeom prst="rect">
            <a:avLst/>
          </a:prstGeom>
        </p:spPr>
      </p:pic>
      <p:grpSp>
        <p:nvGrpSpPr>
          <p:cNvPr id="114" name="Group 113"/>
          <p:cNvGrpSpPr/>
          <p:nvPr>
            <p:custDataLst>
              <p:tags r:id="rId6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3" name="TextBox 62">
              <a:hlinkClick r:id="rId65" action="ppaction://hlinksldjump" tooltip="256,1,Parameter estimation and model selection,1"/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Oval 63">
              <a:hlinkClick r:id="rId65" action="ppaction://hlinksldjump" tooltip="256,1,Parameter estimation and model selection,1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6" action="ppaction://hlinksldjump" tooltip="259,2,Parameter estimation and model selection,2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7" action="ppaction://hlinksldjump" tooltip="279,3,Estimating a single parameter ,3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8" action="ppaction://hlinksldjump" tooltip="280,4,Estimating a single parameter ,4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9" action="ppaction://hlinksldjump" tooltip="261,5,Estimating multiple parameters,5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70" action="ppaction://hlinksldjump" tooltip="258,6,Slide 6,6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1" action="ppaction://hlinksldjump" tooltip="257,7,Slide 7,7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 tooltip="264,8,Slide 8,8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2" action="ppaction://hlinksldjump" tooltip="324,9,Slide 9,9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3" action="ppaction://hlinksldjump" tooltip="325,10,Slide 10,10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4" action="ppaction://hlinksldjump" tooltip="326,11,Slide 11,11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5" action="ppaction://hlinksldjump" tooltip="312,12,Slide 12,12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6" action="ppaction://hlinksldjump" tooltip="327,13,Slide 13,13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7" action="ppaction://hlinksldjump" tooltip="323,14,Slide 14,14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8" action="ppaction://hlinksldjump" tooltip="260,15,Slide 15,15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9" action="ppaction://hlinksldjump" tooltip="271,16,Slide 16,16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80" action="ppaction://hlinksldjump" tooltip="270,17,Slide 17,17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 tooltip="314,18,Slide 18,18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 tooltip="310,19,MCMC: Markov chain Monte Carlo,19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 tooltip="309,20,MCMC: Markov chain Monte Carlo,20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3" action="ppaction://hlinksldjump" tooltip="308,21,MCMC: Markov chain Monte Carlo,21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4" action="ppaction://hlinksldjump" tooltip="311,22,MCMC: Markov chain Monte Carlo,22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5" action="ppaction://hlinksldjump" tooltip="286,23,MCMC: Testing convergence,23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6" action="ppaction://hlinksldjump" tooltip="289,24,MCMC: Testing convergence,24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7" action="ppaction://hlinksldjump" tooltip="287,25,MCMC: Testing convergence,25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8" action="ppaction://hlinksldjump" tooltip="266,26,Slide 26,26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9" action="ppaction://hlinksldjump" tooltip="329,27,Slide 27,27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90" action="ppaction://hlinksldjump" tooltip="330,28,Slide 28,28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1" action="ppaction://hlinksldjump" tooltip="331,29,Slide 29,29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2" action="ppaction://hlinksldjump" tooltip="332,30,Slide 30,30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3" action="ppaction://hlinksldjump" tooltip="333,31,Slide 31,31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4" action="ppaction://hlinksldjump" tooltip="328,32,Slide 32,32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5" action="ppaction://hlinksldjump" tooltip="322,33,Slide 33,33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6" action="ppaction://hlinksldjump" tooltip="290,34,Slide 34,34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7" action="ppaction://hlinksldjump" tooltip="296,35,Slide 35,35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8" action="ppaction://hlinksldjump" tooltip="297,36,Slide 36,36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9" action="ppaction://hlinksldjump" tooltip="291,37,Slide 37,37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100" action="ppaction://hlinksldjump" tooltip="300,38,Model selection example,38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1" action="ppaction://hlinksldjump" tooltip="278,39,Model selection example,39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2" action="ppaction://hlinksldjump" tooltip="301,40,Model selection example,40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3" action="ppaction://hlinksldjump" tooltip="334,41,Model selection example,41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4" action="ppaction://hlinksldjump" tooltip="335,42,Model selection example,42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5" action="ppaction://hlinksldjump" tooltip="298,43,Slide 43,43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6" action="ppaction://hlinksldjump" tooltip="299,44,Slide 44,44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7" action="ppaction://hlinksldjump" tooltip="303,45,Slide 45,45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8" action="ppaction://hlinksldjump" tooltip="295,46,Slide 46,46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9" action="ppaction://hlinksldjump" tooltip="307,47,Slide 47,47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10" action="ppaction://hlinksldjump" tooltip="319,48,Slide 48,48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11" action="ppaction://hlinksldjump" tooltip="293,49,Model selection resources,49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" action="ppaction://noaction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234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564" y="2659907"/>
            <a:ext cx="6284739" cy="35214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98865" y="2552174"/>
            <a:ext cx="1174173" cy="406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10" y="2978995"/>
            <a:ext cx="1569523" cy="2544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09" y="3584044"/>
            <a:ext cx="1889524" cy="55771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3" y="4552952"/>
            <a:ext cx="2238476" cy="2544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84563" y="1318296"/>
            <a:ext cx="7585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Kullback</a:t>
            </a:r>
            <a:r>
              <a:rPr lang="en-US" dirty="0"/>
              <a:t>, Solomon, and Richard A. </a:t>
            </a:r>
            <a:r>
              <a:rPr lang="en-US" dirty="0" err="1"/>
              <a:t>Leibler</a:t>
            </a:r>
            <a:r>
              <a:rPr lang="en-US" dirty="0"/>
              <a:t>. "On information and sufficiency." </a:t>
            </a:r>
            <a:r>
              <a:rPr lang="en-US" i="1" dirty="0"/>
              <a:t>The annals of mathematical statistics</a:t>
            </a:r>
            <a:r>
              <a:rPr lang="en-US" dirty="0"/>
              <a:t> 22.1 (1951): 79-86.</a:t>
            </a:r>
          </a:p>
        </p:txBody>
      </p:sp>
      <p:sp>
        <p:nvSpPr>
          <p:cNvPr id="9" name="Rectangle 8"/>
          <p:cNvSpPr/>
          <p:nvPr/>
        </p:nvSpPr>
        <p:spPr>
          <a:xfrm>
            <a:off x="942110" y="6445555"/>
            <a:ext cx="10529454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34" y="5218622"/>
            <a:ext cx="2701715" cy="254476"/>
          </a:xfrm>
          <a:prstGeom prst="rect">
            <a:avLst/>
          </a:prstGeom>
        </p:spPr>
      </p:pic>
      <p:grpSp>
        <p:nvGrpSpPr>
          <p:cNvPr id="114" name="Group 113"/>
          <p:cNvGrpSpPr/>
          <p:nvPr>
            <p:custDataLst>
              <p:tags r:id="rId6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3" name="TextBox 62">
              <a:hlinkClick r:id="rId65" action="ppaction://hlinksldjump" tooltip="256,1,Parameter estimation and model selection,1"/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4" name="Oval 63">
              <a:hlinkClick r:id="rId65" action="ppaction://hlinksldjump" tooltip="256,1,Parameter estimation and model selection,1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6" action="ppaction://hlinksldjump" tooltip="259,2,Parameter estimation and model selection,2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7" action="ppaction://hlinksldjump" tooltip="279,3,Estimating a single parameter ,3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8" action="ppaction://hlinksldjump" tooltip="280,4,Estimating a single parameter ,4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9" action="ppaction://hlinksldjump" tooltip="261,5,Estimating multiple parameters,5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70" action="ppaction://hlinksldjump" tooltip="258,6,Slide 6,6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71" action="ppaction://hlinksldjump" tooltip="257,7,Slide 7,7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71" action="ppaction://hlinksldjump" tooltip="264,8,Slide 8,8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72" action="ppaction://hlinksldjump" tooltip="324,9,Slide 9,9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3" action="ppaction://hlinksldjump" tooltip="325,10,Slide 10,10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4" action="ppaction://hlinksldjump" tooltip="326,11,Slide 11,11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5" action="ppaction://hlinksldjump" tooltip="312,12,Slide 12,12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6" action="ppaction://hlinksldjump" tooltip="327,13,Slide 13,13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7" action="ppaction://hlinksldjump" tooltip="323,14,Slide 14,14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8" action="ppaction://hlinksldjump" tooltip="260,15,Slide 15,15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9" action="ppaction://hlinksldjump" tooltip="271,16,Slide 16,16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80" action="ppaction://hlinksldjump" tooltip="270,17,Slide 17,17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80" action="ppaction://hlinksldjump" tooltip="314,18,Slide 18,18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81" action="ppaction://hlinksldjump" tooltip="310,19,MCMC: Markov chain Monte Carlo,19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82" action="ppaction://hlinksldjump" tooltip="309,20,MCMC: Markov chain Monte Carlo,20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3" action="ppaction://hlinksldjump" tooltip="308,21,MCMC: Markov chain Monte Carlo,21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4" action="ppaction://hlinksldjump" tooltip="311,22,MCMC: Markov chain Monte Carlo,22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5" action="ppaction://hlinksldjump" tooltip="286,23,MCMC: Testing convergence,23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6" action="ppaction://hlinksldjump" tooltip="289,24,MCMC: Testing convergence,24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7" action="ppaction://hlinksldjump" tooltip="287,25,MCMC: Testing convergence,25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8" action="ppaction://hlinksldjump" tooltip="266,26,Slide 26,26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9" action="ppaction://hlinksldjump" tooltip="329,27,Slide 27,27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90" action="ppaction://hlinksldjump" tooltip="330,28,Slide 28,28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91" action="ppaction://hlinksldjump" tooltip="331,29,Slide 29,29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92" action="ppaction://hlinksldjump" tooltip="332,30,Slide 30,30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3" action="ppaction://hlinksldjump" tooltip="333,31,Slide 31,31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4" action="ppaction://hlinksldjump" tooltip="328,32,Slide 32,32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5" action="ppaction://hlinksldjump" tooltip="322,33,Slide 33,33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6" action="ppaction://hlinksldjump" tooltip="290,34,Slide 34,34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7" action="ppaction://hlinksldjump" tooltip="296,35,Slide 35,35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8" action="ppaction://hlinksldjump" tooltip="297,36,Slide 36,36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9" action="ppaction://hlinksldjump" tooltip="291,37,Slide 37,37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100" action="ppaction://hlinksldjump" tooltip="300,38,Model selection example,38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101" action="ppaction://hlinksldjump" tooltip="278,39,Model selection example,39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102" action="ppaction://hlinksldjump" tooltip="301,40,Model selection example,40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3" action="ppaction://hlinksldjump" tooltip="334,41,Model selection example,41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4" action="ppaction://hlinksldjump" tooltip="335,42,Model selection example,42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5" action="ppaction://hlinksldjump" tooltip="298,43,Slide 43,43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6" action="ppaction://hlinksldjump" tooltip="299,44,Slide 44,44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7" action="ppaction://hlinksldjump" tooltip="303,45,Slide 45,45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8" action="ppaction://hlinksldjump" tooltip="295,46,Slide 46,46"/>
            </p:cNvPr>
            <p:cNvSpPr/>
            <p:nvPr>
              <p:custDataLst>
                <p:tags r:id="rId53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9" action="ppaction://hlinksldjump" tooltip="307,47,Slide 47,47"/>
            </p:cNvPr>
            <p:cNvSpPr/>
            <p:nvPr>
              <p:custDataLst>
                <p:tags r:id="rId54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10" action="ppaction://hlinksldjump" tooltip="319,48,Slide 48,48"/>
            </p:cNvPr>
            <p:cNvSpPr/>
            <p:nvPr>
              <p:custDataLst>
                <p:tags r:id="rId55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11" action="ppaction://hlinksldjump" tooltip="293,49,Model selection resources,49"/>
            </p:cNvPr>
            <p:cNvSpPr/>
            <p:nvPr>
              <p:custDataLst>
                <p:tags r:id="rId56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" action="ppaction://noaction"/>
            </p:cNvPr>
            <p:cNvSpPr/>
            <p:nvPr>
              <p:custDataLst>
                <p:tags r:id="rId57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WAIC calculation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05915" y="1534986"/>
            <a:ext cx="7386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a matrix of parameter values from the posterior of the distribution</a:t>
            </a:r>
          </a:p>
          <a:p>
            <a:endParaRPr lang="en-US" dirty="0" smtClean="0"/>
          </a:p>
          <a:p>
            <a:r>
              <a:rPr lang="en-US" dirty="0" smtClean="0"/>
              <a:t>The penalty term then is the average variance in the likelihood calculations </a:t>
            </a:r>
          </a:p>
          <a:p>
            <a:r>
              <a:rPr lang="en-US" dirty="0" smtClean="0"/>
              <a:t>across your posterior sample of parameters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556" name="Group 555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4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4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5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6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7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8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59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0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0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1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2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3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4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5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6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7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8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69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69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0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1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2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3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4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5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6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7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8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79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0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1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2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3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4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5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6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7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88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89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0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1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2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3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4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5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6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7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98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99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0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01"/>
          <a:stretch>
            <a:fillRect/>
          </a:stretch>
        </p:blipFill>
        <p:spPr>
          <a:xfrm>
            <a:off x="3369531" y="2741182"/>
            <a:ext cx="5554382" cy="36791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4696" y="4817097"/>
            <a:ext cx="87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33931" y="3360707"/>
            <a:ext cx="12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posterior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256393" y="3878142"/>
            <a:ext cx="125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31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5255954" y="0"/>
            <a:ext cx="6152273" cy="6527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2160" y="1893653"/>
            <a:ext cx="446212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code for this calculation is easy to write, and there is also an R package available:</a:t>
            </a:r>
          </a:p>
          <a:p>
            <a:endParaRPr lang="en-US" sz="2000" dirty="0"/>
          </a:p>
          <a:p>
            <a:r>
              <a:rPr lang="en-US" sz="2000" dirty="0" smtClean="0"/>
              <a:t>R </a:t>
            </a:r>
            <a:r>
              <a:rPr lang="en-US" sz="2000" dirty="0"/>
              <a:t>package: </a:t>
            </a:r>
            <a:r>
              <a:rPr lang="en-US" sz="2000" dirty="0" err="1" smtClean="0"/>
              <a:t>LaplacesDemon</a:t>
            </a:r>
            <a:endParaRPr lang="en-US" sz="2000" dirty="0" smtClean="0"/>
          </a:p>
          <a:p>
            <a:r>
              <a:rPr lang="en-US" sz="2000" dirty="0" smtClean="0"/>
              <a:t>By Henrik </a:t>
            </a:r>
            <a:r>
              <a:rPr lang="en-US" sz="2000" dirty="0" err="1" smtClean="0"/>
              <a:t>Singmann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591153" y="6004276"/>
            <a:ext cx="169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ea typeface="Arial" charset="0"/>
                <a:cs typeface="Arial" charset="0"/>
              </a:rPr>
              <a:t>Code </a:t>
            </a:r>
            <a:r>
              <a:rPr lang="en-US" sz="1400" dirty="0" smtClean="0">
                <a:ea typeface="Arial" charset="0"/>
                <a:cs typeface="Arial" charset="0"/>
              </a:rPr>
              <a:t>by </a:t>
            </a:r>
            <a:endParaRPr lang="en-US" sz="1400" dirty="0" smtClean="0">
              <a:ea typeface="Arial" charset="0"/>
              <a:cs typeface="Arial" charset="0"/>
            </a:endParaRPr>
          </a:p>
          <a:p>
            <a:pPr algn="ctr"/>
            <a:r>
              <a:rPr lang="en-US" sz="1400" dirty="0" smtClean="0">
                <a:ea typeface="Arial" charset="0"/>
                <a:cs typeface="Arial" charset="0"/>
              </a:rPr>
              <a:t>Kyle </a:t>
            </a:r>
            <a:r>
              <a:rPr lang="en-US" sz="1400" dirty="0" err="1" smtClean="0">
                <a:ea typeface="Arial" charset="0"/>
                <a:cs typeface="Arial" charset="0"/>
              </a:rPr>
              <a:t>Hardmann</a:t>
            </a:r>
            <a:endParaRPr lang="en-US" sz="1400" dirty="0">
              <a:ea typeface="Arial" charset="0"/>
              <a:cs typeface="Arial" charset="0"/>
            </a:endParaRPr>
          </a:p>
        </p:txBody>
      </p:sp>
      <p:grpSp>
        <p:nvGrpSpPr>
          <p:cNvPr id="556" name="Group 555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8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227064" y="1932494"/>
            <a:ext cx="5398461" cy="461658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many parameter sets from the posterior should be used to calculate WAIC?</a:t>
            </a:r>
            <a:endParaRPr lang="en-US" dirty="0"/>
          </a:p>
        </p:txBody>
      </p:sp>
      <p:grpSp>
        <p:nvGrpSpPr>
          <p:cNvPr id="107" name="Group 106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56" name="TextBox 55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Oval 56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04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Burnham, Kenneth P., and David R. </a:t>
            </a:r>
            <a:r>
              <a:rPr lang="en-US" dirty="0" smtClean="0"/>
              <a:t>Anderson (2002). </a:t>
            </a:r>
            <a:r>
              <a:rPr lang="en-US" dirty="0"/>
              <a:t>"Model selection </a:t>
            </a:r>
            <a:r>
              <a:rPr lang="en-US" dirty="0" smtClean="0"/>
              <a:t>and </a:t>
            </a:r>
            <a:r>
              <a:rPr lang="en-US" dirty="0" err="1" smtClean="0"/>
              <a:t>multimodel</a:t>
            </a:r>
            <a:r>
              <a:rPr lang="en-US" dirty="0" smtClean="0"/>
              <a:t> inference." </a:t>
            </a:r>
          </a:p>
          <a:p>
            <a:endParaRPr lang="en-US" dirty="0" smtClean="0"/>
          </a:p>
          <a:p>
            <a:r>
              <a:rPr lang="en-US" dirty="0" err="1" smtClean="0"/>
              <a:t>Gelman</a:t>
            </a:r>
            <a:r>
              <a:rPr lang="en-US" dirty="0"/>
              <a:t>, A., Carlin, J.B., Stern, H.S., Dunson, D.B., </a:t>
            </a:r>
            <a:r>
              <a:rPr lang="en-US" dirty="0" err="1"/>
              <a:t>Vehtari</a:t>
            </a:r>
            <a:r>
              <a:rPr lang="en-US" dirty="0"/>
              <a:t>, A., and Rubin, D.B. (2014). "Bayesian Data Analysis, 3rd ed</a:t>
            </a:r>
            <a:r>
              <a:rPr lang="en-US" dirty="0" smtClean="0"/>
              <a:t>.“</a:t>
            </a:r>
          </a:p>
          <a:p>
            <a:endParaRPr lang="en-US" dirty="0"/>
          </a:p>
          <a:p>
            <a:r>
              <a:rPr lang="en-US" dirty="0"/>
              <a:t>Watanabe, S. (2010). "Asymptotic Equivalence of Bayes Cross Validation and Widely Applicable Information Criterion in Singular Learning Theory". </a:t>
            </a:r>
            <a:r>
              <a:rPr lang="en-US" i="1" dirty="0"/>
              <a:t>Journal of Machine Learning Research</a:t>
            </a:r>
            <a:r>
              <a:rPr lang="en-US" dirty="0"/>
              <a:t>, 11, p. 3571--3594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R package: </a:t>
            </a:r>
            <a:r>
              <a:rPr lang="en-US" dirty="0" err="1"/>
              <a:t>LaplacesDemon</a:t>
            </a:r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54"/>
              </a:rPr>
              <a:t>https://statmodeling.stat.columbia.edu/</a:t>
            </a:r>
            <a:endParaRPr lang="en-US" dirty="0"/>
          </a:p>
        </p:txBody>
      </p:sp>
      <p:grpSp>
        <p:nvGrpSpPr>
          <p:cNvPr id="555" name="Group 55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5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5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6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7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8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59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0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1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1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2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3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4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5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6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7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8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69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0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0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1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2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3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4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5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6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7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8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79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0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1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2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3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Oval 535">
              <a:hlinkClick r:id="rId84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>
              <a:hlinkClick r:id="rId85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>
              <a:hlinkClick r:id="rId86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>
              <a:hlinkClick r:id="rId87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>
              <a:hlinkClick r:id="rId88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Oval 540">
              <a:hlinkClick r:id="rId89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Oval 541">
              <a:hlinkClick r:id="rId90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hlinkClick r:id="rId91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hlinkClick r:id="rId92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hlinkClick r:id="rId93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hlinkClick r:id="rId94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hlinkClick r:id="rId95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hlinkClick r:id="rId96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hlinkClick r:id="rId97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hlinkClick r:id="rId98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hlinkClick r:id="rId99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hlinkClick r:id="rId100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Oval 552">
              <a:hlinkClick r:id="rId101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7" name="TextBox 556"/>
          <p:cNvSpPr txBox="1"/>
          <p:nvPr/>
        </p:nvSpPr>
        <p:spPr>
          <a:xfrm>
            <a:off x="9319559" y="5426112"/>
            <a:ext cx="2447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mgallagher@emory.edu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Twitter,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mollyefg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06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772650" y="2459787"/>
            <a:ext cx="4740047" cy="3184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F9D592-456A-024F-9275-60CA86D0BC3F}"/>
              </a:ext>
            </a:extLst>
          </p:cNvPr>
          <p:cNvPicPr>
            <a:picLocks noChangeAspect="1"/>
          </p:cNvPicPr>
          <p:nvPr/>
        </p:nvPicPr>
        <p:blipFill rotWithShape="1">
          <a:blip r:embed="rId56"/>
          <a:srcRect l="11753" r="3038" b="10054"/>
          <a:stretch/>
        </p:blipFill>
        <p:spPr>
          <a:xfrm>
            <a:off x="7371184" y="2712743"/>
            <a:ext cx="3974840" cy="3146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AE6B1E-7D13-564D-9EF7-E0E95517EFDB}"/>
              </a:ext>
            </a:extLst>
          </p:cNvPr>
          <p:cNvSpPr txBox="1"/>
          <p:nvPr/>
        </p:nvSpPr>
        <p:spPr>
          <a:xfrm>
            <a:off x="10054820" y="2554136"/>
            <a:ext cx="1010085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Loglikelihood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66923" y="6114662"/>
            <a:ext cx="17261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parameter 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5917631" y="4192555"/>
            <a:ext cx="17261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parameter 2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408506" y="5887616"/>
            <a:ext cx="3151356" cy="27992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47779" y="2461803"/>
            <a:ext cx="172616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269750" y="2963307"/>
            <a:ext cx="5839" cy="2803011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28656" y="5930768"/>
            <a:ext cx="17261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dirty="0" smtClean="0"/>
              <a:t>ncreasing value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6216554" y="4226312"/>
            <a:ext cx="172616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dirty="0" smtClean="0"/>
              <a:t>ncreasing value</a:t>
            </a:r>
            <a:endParaRPr lang="en-US" sz="120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Estimating multiple parameters</a:t>
            </a:r>
            <a:endParaRPr lang="en-US" dirty="0"/>
          </a:p>
        </p:txBody>
      </p:sp>
      <p:grpSp>
        <p:nvGrpSpPr>
          <p:cNvPr id="531" name="Group 530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7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7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8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9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60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1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2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3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3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4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5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6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7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8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9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70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1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2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2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3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4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5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6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7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8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9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80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1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2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3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4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5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Oval 511">
              <a:hlinkClick r:id="rId86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Oval 512">
              <a:hlinkClick r:id="rId87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Oval 513">
              <a:hlinkClick r:id="rId88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Oval 514">
              <a:hlinkClick r:id="rId89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Oval 515">
              <a:hlinkClick r:id="rId90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Oval 516">
              <a:hlinkClick r:id="rId91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Oval 517">
              <a:hlinkClick r:id="rId92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Oval 518">
              <a:hlinkClick r:id="rId93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Oval 519">
              <a:hlinkClick r:id="rId94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Oval 520">
              <a:hlinkClick r:id="rId95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Oval 521">
              <a:hlinkClick r:id="rId96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Oval 522">
              <a:hlinkClick r:id="rId97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Oval 523">
              <a:hlinkClick r:id="rId98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Oval 524">
              <a:hlinkClick r:id="rId99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Oval 525">
              <a:hlinkClick r:id="rId100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Oval 526">
              <a:hlinkClick r:id="rId101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Oval 527">
              <a:hlinkClick r:id="rId102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Oval 528">
              <a:hlinkClick r:id="rId103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Oval 529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621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The four simplexes which can be fully represented in 3D space.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852" y="2117527"/>
            <a:ext cx="7099281" cy="399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4" name="Rectangle 2323"/>
          <p:cNvSpPr/>
          <p:nvPr/>
        </p:nvSpPr>
        <p:spPr>
          <a:xfrm>
            <a:off x="2487976" y="1408935"/>
            <a:ext cx="7190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Also known as the downhill simplex, amoeba, or polytope method</a:t>
            </a:r>
          </a:p>
        </p:txBody>
      </p:sp>
      <p:sp>
        <p:nvSpPr>
          <p:cNvPr id="309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Nelder</a:t>
            </a:r>
            <a:r>
              <a:rPr lang="en-US" dirty="0" smtClean="0"/>
              <a:t>-Mead Method</a:t>
            </a:r>
            <a:endParaRPr lang="en-US" dirty="0"/>
          </a:p>
        </p:txBody>
      </p:sp>
      <p:grpSp>
        <p:nvGrpSpPr>
          <p:cNvPr id="2323" name="Group 2322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32" name="TextBox 31">
              <a:hlinkClick r:id="rId56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Oval 32">
              <a:hlinkClick r:id="rId56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hlinkClick r:id="rId57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hlinkClick r:id="rId58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hlinkClick r:id="rId59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hlinkClick r:id="rId60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hlinkClick r:id="rId61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hlinkClick r:id="rId62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hlinkClick r:id="rId62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hlinkClick r:id="rId63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hlinkClick r:id="rId64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hlinkClick r:id="rId65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hlinkClick r:id="rId66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hlinkClick r:id="rId67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hlinkClick r:id="rId68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hlinkClick r:id="rId69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hlinkClick r:id="rId70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hlinkClick r:id="rId71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hlinkClick r:id="rId71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hlinkClick r:id="rId72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hlinkClick r:id="rId73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hlinkClick r:id="rId74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hlinkClick r:id="rId75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hlinkClick r:id="rId76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hlinkClick r:id="rId77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hlinkClick r:id="rId78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hlinkClick r:id="rId79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hlinkClick r:id="rId80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hlinkClick r:id="rId81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hlinkClick r:id="rId82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hlinkClick r:id="rId83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hlinkClick r:id="rId84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4" name="Oval 2303">
              <a:hlinkClick r:id="rId85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5" name="Oval 2304">
              <a:hlinkClick r:id="rId86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6" name="Oval 2305">
              <a:hlinkClick r:id="rId87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7" name="Oval 2306">
              <a:hlinkClick r:id="rId88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8" name="Oval 2307">
              <a:hlinkClick r:id="rId89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9" name="Oval 2308">
              <a:hlinkClick r:id="rId90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0" name="Oval 2309">
              <a:hlinkClick r:id="rId91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1" name="Oval 2310">
              <a:hlinkClick r:id="rId92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2" name="Oval 2311">
              <a:hlinkClick r:id="rId93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3" name="Oval 2312">
              <a:hlinkClick r:id="rId94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4" name="Oval 2313">
              <a:hlinkClick r:id="rId95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5" name="Oval 2314">
              <a:hlinkClick r:id="rId96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6" name="Oval 2315">
              <a:hlinkClick r:id="rId97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7" name="Oval 2316">
              <a:hlinkClick r:id="rId98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8" name="Oval 2317">
              <a:hlinkClick r:id="rId99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9" name="Oval 2318">
              <a:hlinkClick r:id="rId100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0" name="Oval 2319">
              <a:hlinkClick r:id="rId101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1" name="Oval 2320">
              <a:hlinkClick r:id="rId102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2" name="Oval 2321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100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76743" y="1991638"/>
            <a:ext cx="7225271" cy="2357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9531" y="4331616"/>
            <a:ext cx="11396648" cy="17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64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76743" y="2354893"/>
            <a:ext cx="7225271" cy="1994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79531" y="4331616"/>
            <a:ext cx="11396648" cy="17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0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6785" y="4311649"/>
            <a:ext cx="11449394" cy="1976004"/>
            <a:chOff x="226785" y="4311649"/>
            <a:chExt cx="11449394" cy="19760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226785" y="4389320"/>
              <a:ext cx="5848350" cy="18764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6"/>
            <a:srcRect b="12096"/>
            <a:stretch/>
          </p:blipFill>
          <p:spPr>
            <a:xfrm>
              <a:off x="5942129" y="4311649"/>
              <a:ext cx="5734050" cy="197600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676743" y="633168"/>
            <a:ext cx="7678102" cy="3798615"/>
            <a:chOff x="108152" y="210589"/>
            <a:chExt cx="8467725" cy="402860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08152" y="210589"/>
              <a:ext cx="8467725" cy="28956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382123" y="3072939"/>
              <a:ext cx="7820025" cy="666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9"/>
            <a:srcRect t="22078"/>
            <a:stretch/>
          </p:blipFill>
          <p:spPr>
            <a:xfrm>
              <a:off x="453816" y="3682537"/>
              <a:ext cx="7477125" cy="556653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7728199" y="6086055"/>
            <a:ext cx="39065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hlinkClick r:id="rId60"/>
              </a:rPr>
              <a:t>https://frnsys.com/ai_notes/foundations/optimization.html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676743" y="3124201"/>
            <a:ext cx="7225271" cy="1225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89987" y="4331616"/>
            <a:ext cx="8386192" cy="17713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/>
          <p:cNvGrpSpPr/>
          <p:nvPr>
            <p:custDataLst>
              <p:tags r:id="rId1"/>
            </p:custDataLst>
          </p:nvPr>
        </p:nvGrpSpPr>
        <p:grpSpPr>
          <a:xfrm>
            <a:off x="127000" y="6362700"/>
            <a:ext cx="11938000" cy="304800"/>
            <a:chOff x="127000" y="6362700"/>
            <a:chExt cx="11938000" cy="304800"/>
          </a:xfrm>
        </p:grpSpPr>
        <p:sp>
          <p:nvSpPr>
            <p:cNvPr id="64" name="TextBox 63">
              <a:hlinkClick r:id="rId61" action="ppaction://hlinksldjump" tooltip="256,1,Parameter estimation and model selection,1"/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127000" y="6362700"/>
              <a:ext cx="11938000" cy="184666"/>
            </a:xfrm>
            <a:prstGeom prst="rect">
              <a:avLst/>
            </a:prstGeom>
            <a:noFill/>
          </p:spPr>
          <p:txBody>
            <a:bodyPr vert="horz" lIns="0" tIns="0" rIns="0" bIns="0" rtlCol="0" anchorCtr="1">
              <a:spAutoFit/>
            </a:bodyPr>
            <a:lstStyle/>
            <a:p>
              <a:endParaRPr lang="en-US" sz="1200">
                <a:solidFill>
                  <a:srgbClr val="DCE6F2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5" name="Oval 64">
              <a:hlinkClick r:id="rId61" action="ppaction://hlinksldjump" tooltip="256,1,Parameter estimation and model selection,1"/>
            </p:cNvPr>
            <p:cNvSpPr/>
            <p:nvPr>
              <p:custDataLst>
                <p:tags r:id="rId3"/>
              </p:custDataLst>
            </p:nvPr>
          </p:nvSpPr>
          <p:spPr>
            <a:xfrm>
              <a:off x="29757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hlinkClick r:id="rId62" action="ppaction://hlinksldjump" tooltip="259,2,Parameter estimation and model selection,2"/>
            </p:cNvPr>
            <p:cNvSpPr/>
            <p:nvPr>
              <p:custDataLst>
                <p:tags r:id="rId4"/>
              </p:custDataLst>
            </p:nvPr>
          </p:nvSpPr>
          <p:spPr>
            <a:xfrm>
              <a:off x="531657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hlinkClick r:id="rId63" action="ppaction://hlinksldjump" tooltip="279,3,Estimating a single parameter ,3"/>
            </p:cNvPr>
            <p:cNvSpPr/>
            <p:nvPr>
              <p:custDataLst>
                <p:tags r:id="rId5"/>
              </p:custDataLst>
            </p:nvPr>
          </p:nvSpPr>
          <p:spPr>
            <a:xfrm>
              <a:off x="765735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hlinkClick r:id="rId64" action="ppaction://hlinksldjump" tooltip="280,4,Estimating a single parameter ,4"/>
            </p:cNvPr>
            <p:cNvSpPr/>
            <p:nvPr>
              <p:custDataLst>
                <p:tags r:id="rId6"/>
              </p:custDataLst>
            </p:nvPr>
          </p:nvSpPr>
          <p:spPr>
            <a:xfrm>
              <a:off x="999814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hlinkClick r:id="rId65" action="ppaction://hlinksldjump" tooltip="261,5,Estimating multiple parameters,5"/>
            </p:cNvPr>
            <p:cNvSpPr/>
            <p:nvPr>
              <p:custDataLst>
                <p:tags r:id="rId7"/>
              </p:custDataLst>
            </p:nvPr>
          </p:nvSpPr>
          <p:spPr>
            <a:xfrm>
              <a:off x="1233892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hlinkClick r:id="rId66" action="ppaction://hlinksldjump" tooltip="258,6,Slide 6,6"/>
            </p:cNvPr>
            <p:cNvSpPr/>
            <p:nvPr>
              <p:custDataLst>
                <p:tags r:id="rId8"/>
              </p:custDataLst>
            </p:nvPr>
          </p:nvSpPr>
          <p:spPr>
            <a:xfrm>
              <a:off x="1467971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hlinkClick r:id="rId67" action="ppaction://hlinksldjump" tooltip="257,7,Slide 7,7"/>
            </p:cNvPr>
            <p:cNvSpPr/>
            <p:nvPr>
              <p:custDataLst>
                <p:tags r:id="rId9"/>
              </p:custDataLst>
            </p:nvPr>
          </p:nvSpPr>
          <p:spPr>
            <a:xfrm>
              <a:off x="1702049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hlinkClick r:id="rId67" action="ppaction://hlinksldjump" tooltip="264,8,Slide 8,8"/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936128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hlinkClick r:id="rId68" action="ppaction://hlinksldjump" tooltip="324,9,Slide 9,9"/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170206" y="6540500"/>
              <a:ext cx="127000" cy="127000"/>
            </a:xfrm>
            <a:prstGeom prst="ellipse">
              <a:avLst/>
            </a:prstGeom>
            <a:solidFill>
              <a:srgbClr val="703B56"/>
            </a:solidFill>
            <a:ln w="12700" cmpd="sng">
              <a:solidFill>
                <a:srgbClr val="703B56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hlinkClick r:id="rId69" action="ppaction://hlinksldjump" tooltip="325,10,Slide 10,10"/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404284" y="6540500"/>
              <a:ext cx="127000" cy="127000"/>
            </a:xfrm>
            <a:prstGeom prst="ellipse">
              <a:avLst/>
            </a:prstGeom>
            <a:solidFill>
              <a:srgbClr val="4A2839"/>
            </a:solidFill>
            <a:ln w="12700" cmpd="sng">
              <a:solidFill>
                <a:srgbClr val="4A2839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hlinkClick r:id="rId70" action="ppaction://hlinksldjump" tooltip="326,11,Slide 11,11"/>
            </p:cNvPr>
            <p:cNvSpPr/>
            <p:nvPr>
              <p:custDataLst>
                <p:tags r:id="rId13"/>
              </p:custDataLst>
            </p:nvPr>
          </p:nvSpPr>
          <p:spPr>
            <a:xfrm>
              <a:off x="263836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hlinkClick r:id="rId71" action="ppaction://hlinksldjump" tooltip="312,12,Slide 12,12"/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87244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hlinkClick r:id="rId72" action="ppaction://hlinksldjump" tooltip="327,13,Slide 13,13"/>
            </p:cNvPr>
            <p:cNvSpPr/>
            <p:nvPr>
              <p:custDataLst>
                <p:tags r:id="rId15"/>
              </p:custDataLst>
            </p:nvPr>
          </p:nvSpPr>
          <p:spPr>
            <a:xfrm>
              <a:off x="310652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hlinkClick r:id="rId73" action="ppaction://hlinksldjump" tooltip="323,14,Slide 14,14"/>
            </p:cNvPr>
            <p:cNvSpPr/>
            <p:nvPr>
              <p:custDataLst>
                <p:tags r:id="rId16"/>
              </p:custDataLst>
            </p:nvPr>
          </p:nvSpPr>
          <p:spPr>
            <a:xfrm>
              <a:off x="334059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hlinkClick r:id="rId74" action="ppaction://hlinksldjump" tooltip="260,15,Slide 15,15"/>
            </p:cNvPr>
            <p:cNvSpPr/>
            <p:nvPr>
              <p:custDataLst>
                <p:tags r:id="rId17"/>
              </p:custDataLst>
            </p:nvPr>
          </p:nvSpPr>
          <p:spPr>
            <a:xfrm>
              <a:off x="357467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hlinkClick r:id="rId75" action="ppaction://hlinksldjump" tooltip="271,16,Slide 16,16"/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80875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hlinkClick r:id="rId76" action="ppaction://hlinksldjump" tooltip="270,17,Slide 17,17"/>
            </p:cNvPr>
            <p:cNvSpPr/>
            <p:nvPr>
              <p:custDataLst>
                <p:tags r:id="rId19"/>
              </p:custDataLst>
            </p:nvPr>
          </p:nvSpPr>
          <p:spPr>
            <a:xfrm>
              <a:off x="404283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hlinkClick r:id="rId76" action="ppaction://hlinksldjump" tooltip="314,18,Slide 18,18"/>
            </p:cNvPr>
            <p:cNvSpPr/>
            <p:nvPr>
              <p:custDataLst>
                <p:tags r:id="rId20"/>
              </p:custDataLst>
            </p:nvPr>
          </p:nvSpPr>
          <p:spPr>
            <a:xfrm>
              <a:off x="427691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hlinkClick r:id="rId77" action="ppaction://hlinksldjump" tooltip="310,19,MCMC: Markov chain Monte Carlo,19"/>
            </p:cNvPr>
            <p:cNvSpPr/>
            <p:nvPr>
              <p:custDataLst>
                <p:tags r:id="rId21"/>
              </p:custDataLst>
            </p:nvPr>
          </p:nvSpPr>
          <p:spPr>
            <a:xfrm>
              <a:off x="451099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hlinkClick r:id="rId78" action="ppaction://hlinksldjump" tooltip="309,20,MCMC: Markov chain Monte Carlo,20"/>
            </p:cNvPr>
            <p:cNvSpPr/>
            <p:nvPr>
              <p:custDataLst>
                <p:tags r:id="rId22"/>
              </p:custDataLst>
            </p:nvPr>
          </p:nvSpPr>
          <p:spPr>
            <a:xfrm>
              <a:off x="474506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hlinkClick r:id="rId79" action="ppaction://hlinksldjump" tooltip="308,21,MCMC: Markov chain Monte Carlo,21"/>
            </p:cNvPr>
            <p:cNvSpPr/>
            <p:nvPr>
              <p:custDataLst>
                <p:tags r:id="rId23"/>
              </p:custDataLst>
            </p:nvPr>
          </p:nvSpPr>
          <p:spPr>
            <a:xfrm>
              <a:off x="497914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hlinkClick r:id="rId80" action="ppaction://hlinksldjump" tooltip="311,22,MCMC: Markov chain Monte Carlo,22"/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21322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hlinkClick r:id="rId81" action="ppaction://hlinksldjump" tooltip="286,23,MCMC: Testing convergence,23"/>
            </p:cNvPr>
            <p:cNvSpPr/>
            <p:nvPr>
              <p:custDataLst>
                <p:tags r:id="rId25"/>
              </p:custDataLst>
            </p:nvPr>
          </p:nvSpPr>
          <p:spPr>
            <a:xfrm>
              <a:off x="544730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hlinkClick r:id="rId82" action="ppaction://hlinksldjump" tooltip="289,24,MCMC: Testing convergence,24"/>
            </p:cNvPr>
            <p:cNvSpPr/>
            <p:nvPr>
              <p:custDataLst>
                <p:tags r:id="rId26"/>
              </p:custDataLst>
            </p:nvPr>
          </p:nvSpPr>
          <p:spPr>
            <a:xfrm>
              <a:off x="568138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hlinkClick r:id="rId83" action="ppaction://hlinksldjump" tooltip="287,25,MCMC: Testing convergence,25"/>
            </p:cNvPr>
            <p:cNvSpPr/>
            <p:nvPr>
              <p:custDataLst>
                <p:tags r:id="rId27"/>
              </p:custDataLst>
            </p:nvPr>
          </p:nvSpPr>
          <p:spPr>
            <a:xfrm>
              <a:off x="591546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hlinkClick r:id="rId84" action="ppaction://hlinksldjump" tooltip="266,26,Slide 26,26"/>
            </p:cNvPr>
            <p:cNvSpPr/>
            <p:nvPr>
              <p:custDataLst>
                <p:tags r:id="rId28"/>
              </p:custDataLst>
            </p:nvPr>
          </p:nvSpPr>
          <p:spPr>
            <a:xfrm>
              <a:off x="614953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hlinkClick r:id="rId85" action="ppaction://hlinksldjump" tooltip="329,27,Slide 27,27"/>
            </p:cNvPr>
            <p:cNvSpPr/>
            <p:nvPr>
              <p:custDataLst>
                <p:tags r:id="rId29"/>
              </p:custDataLst>
            </p:nvPr>
          </p:nvSpPr>
          <p:spPr>
            <a:xfrm>
              <a:off x="638361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hlinkClick r:id="rId86" action="ppaction://hlinksldjump" tooltip="330,28,Slide 28,28"/>
            </p:cNvPr>
            <p:cNvSpPr/>
            <p:nvPr>
              <p:custDataLst>
                <p:tags r:id="rId30"/>
              </p:custDataLst>
            </p:nvPr>
          </p:nvSpPr>
          <p:spPr>
            <a:xfrm>
              <a:off x="661769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hlinkClick r:id="rId87" action="ppaction://hlinksldjump" tooltip="331,29,Slide 29,29"/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85177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hlinkClick r:id="rId88" action="ppaction://hlinksldjump" tooltip="332,30,Slide 30,30"/>
            </p:cNvPr>
            <p:cNvSpPr/>
            <p:nvPr>
              <p:custDataLst>
                <p:tags r:id="rId32"/>
              </p:custDataLst>
            </p:nvPr>
          </p:nvSpPr>
          <p:spPr>
            <a:xfrm>
              <a:off x="708585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hlinkClick r:id="rId89" action="ppaction://hlinksldjump" tooltip="333,31,Slide 31,31"/>
            </p:cNvPr>
            <p:cNvSpPr/>
            <p:nvPr>
              <p:custDataLst>
                <p:tags r:id="rId33"/>
              </p:custDataLst>
            </p:nvPr>
          </p:nvSpPr>
          <p:spPr>
            <a:xfrm>
              <a:off x="731993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hlinkClick r:id="rId90" action="ppaction://hlinksldjump" tooltip="328,32,Slide 32,32"/>
            </p:cNvPr>
            <p:cNvSpPr/>
            <p:nvPr>
              <p:custDataLst>
                <p:tags r:id="rId34"/>
              </p:custDataLst>
            </p:nvPr>
          </p:nvSpPr>
          <p:spPr>
            <a:xfrm>
              <a:off x="755401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hlinkClick r:id="rId91" action="ppaction://hlinksldjump" tooltip="322,33,Slide 33,33"/>
            </p:cNvPr>
            <p:cNvSpPr/>
            <p:nvPr>
              <p:custDataLst>
                <p:tags r:id="rId35"/>
              </p:custDataLst>
            </p:nvPr>
          </p:nvSpPr>
          <p:spPr>
            <a:xfrm>
              <a:off x="778808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hlinkClick r:id="rId92" action="ppaction://hlinksldjump" tooltip="290,34,Slide 34,34"/>
            </p:cNvPr>
            <p:cNvSpPr/>
            <p:nvPr>
              <p:custDataLst>
                <p:tags r:id="rId36"/>
              </p:custDataLst>
            </p:nvPr>
          </p:nvSpPr>
          <p:spPr>
            <a:xfrm>
              <a:off x="802216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hlinkClick r:id="rId93" action="ppaction://hlinksldjump" tooltip="296,35,Slide 35,35"/>
            </p:cNvPr>
            <p:cNvSpPr/>
            <p:nvPr>
              <p:custDataLst>
                <p:tags r:id="rId37"/>
              </p:custDataLst>
            </p:nvPr>
          </p:nvSpPr>
          <p:spPr>
            <a:xfrm>
              <a:off x="825624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hlinkClick r:id="rId94" action="ppaction://hlinksldjump" tooltip="297,36,Slide 36,36"/>
            </p:cNvPr>
            <p:cNvSpPr/>
            <p:nvPr>
              <p:custDataLst>
                <p:tags r:id="rId38"/>
              </p:custDataLst>
            </p:nvPr>
          </p:nvSpPr>
          <p:spPr>
            <a:xfrm>
              <a:off x="849032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hlinkClick r:id="rId95" action="ppaction://hlinksldjump" tooltip="291,37,Slide 37,37"/>
            </p:cNvPr>
            <p:cNvSpPr/>
            <p:nvPr>
              <p:custDataLst>
                <p:tags r:id="rId39"/>
              </p:custDataLst>
            </p:nvPr>
          </p:nvSpPr>
          <p:spPr>
            <a:xfrm>
              <a:off x="872440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hlinkClick r:id="rId96" action="ppaction://hlinksldjump" tooltip="300,38,Model selection example,38"/>
            </p:cNvPr>
            <p:cNvSpPr/>
            <p:nvPr>
              <p:custDataLst>
                <p:tags r:id="rId40"/>
              </p:custDataLst>
            </p:nvPr>
          </p:nvSpPr>
          <p:spPr>
            <a:xfrm>
              <a:off x="895848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hlinkClick r:id="rId97" action="ppaction://hlinksldjump" tooltip="278,39,Model selection example,39"/>
            </p:cNvPr>
            <p:cNvSpPr/>
            <p:nvPr>
              <p:custDataLst>
                <p:tags r:id="rId41"/>
              </p:custDataLst>
            </p:nvPr>
          </p:nvSpPr>
          <p:spPr>
            <a:xfrm>
              <a:off x="9192559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hlinkClick r:id="rId98" action="ppaction://hlinksldjump" tooltip="301,40,Model selection example,40"/>
            </p:cNvPr>
            <p:cNvSpPr/>
            <p:nvPr>
              <p:custDataLst>
                <p:tags r:id="rId42"/>
              </p:custDataLst>
            </p:nvPr>
          </p:nvSpPr>
          <p:spPr>
            <a:xfrm>
              <a:off x="942663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hlinkClick r:id="rId99" action="ppaction://hlinksldjump" tooltip="334,41,Model selection example,41"/>
            </p:cNvPr>
            <p:cNvSpPr/>
            <p:nvPr>
              <p:custDataLst>
                <p:tags r:id="rId43"/>
              </p:custDataLst>
            </p:nvPr>
          </p:nvSpPr>
          <p:spPr>
            <a:xfrm>
              <a:off x="9660716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hlinkClick r:id="rId100" action="ppaction://hlinksldjump" tooltip="335,42,Model selection example,42"/>
            </p:cNvPr>
            <p:cNvSpPr/>
            <p:nvPr>
              <p:custDataLst>
                <p:tags r:id="rId44"/>
              </p:custDataLst>
            </p:nvPr>
          </p:nvSpPr>
          <p:spPr>
            <a:xfrm>
              <a:off x="9894794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hlinkClick r:id="rId101" action="ppaction://hlinksldjump" tooltip="298,43,Slide 43,43"/>
            </p:cNvPr>
            <p:cNvSpPr/>
            <p:nvPr>
              <p:custDataLst>
                <p:tags r:id="rId45"/>
              </p:custDataLst>
            </p:nvPr>
          </p:nvSpPr>
          <p:spPr>
            <a:xfrm>
              <a:off x="1012887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hlinkClick r:id="rId102" action="ppaction://hlinksldjump" tooltip="299,44,Slide 44,44"/>
            </p:cNvPr>
            <p:cNvSpPr/>
            <p:nvPr>
              <p:custDataLst>
                <p:tags r:id="rId46"/>
              </p:custDataLst>
            </p:nvPr>
          </p:nvSpPr>
          <p:spPr>
            <a:xfrm>
              <a:off x="10362951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hlinkClick r:id="rId103" action="ppaction://hlinksldjump" tooltip="303,45,Slide 45,45"/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0597030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hlinkClick r:id="rId104" action="ppaction://hlinksldjump" tooltip="295,46,Slide 46,46"/>
            </p:cNvPr>
            <p:cNvSpPr/>
            <p:nvPr>
              <p:custDataLst>
                <p:tags r:id="rId48"/>
              </p:custDataLst>
            </p:nvPr>
          </p:nvSpPr>
          <p:spPr>
            <a:xfrm>
              <a:off x="10831108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hlinkClick r:id="rId105" action="ppaction://hlinksldjump" tooltip="307,47,Slide 47,47"/>
            </p:cNvPr>
            <p:cNvSpPr/>
            <p:nvPr>
              <p:custDataLst>
                <p:tags r:id="rId49"/>
              </p:custDataLst>
            </p:nvPr>
          </p:nvSpPr>
          <p:spPr>
            <a:xfrm>
              <a:off x="11065187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hlinkClick r:id="rId106" action="ppaction://hlinksldjump" tooltip="319,48,Slide 48,48"/>
            </p:cNvPr>
            <p:cNvSpPr/>
            <p:nvPr>
              <p:custDataLst>
                <p:tags r:id="rId50"/>
              </p:custDataLst>
            </p:nvPr>
          </p:nvSpPr>
          <p:spPr>
            <a:xfrm>
              <a:off x="11299265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hlinkClick r:id="rId107" action="ppaction://hlinksldjump" tooltip="293,49,Model selection resources,49"/>
            </p:cNvPr>
            <p:cNvSpPr/>
            <p:nvPr>
              <p:custDataLst>
                <p:tags r:id="rId51"/>
              </p:custDataLst>
            </p:nvPr>
          </p:nvSpPr>
          <p:spPr>
            <a:xfrm>
              <a:off x="11533343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hlinkClick r:id="" action="ppaction://noaction"/>
            </p:cNvPr>
            <p:cNvSpPr/>
            <p:nvPr>
              <p:custDataLst>
                <p:tags r:id="rId52"/>
              </p:custDataLst>
            </p:nvPr>
          </p:nvSpPr>
          <p:spPr>
            <a:xfrm>
              <a:off x="11767422" y="6540500"/>
              <a:ext cx="127000" cy="127000"/>
            </a:xfrm>
            <a:prstGeom prst="ellipse">
              <a:avLst/>
            </a:prstGeom>
            <a:solidFill>
              <a:srgbClr val="EBDAE3"/>
            </a:solidFill>
            <a:ln w="12700" cmpd="sng">
              <a:solidFill>
                <a:srgbClr val="EBDAE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833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-CONFIG__" val="Version20181216_0939 10 10 500 12 10 10 112;59;86 235;218;227 79;129;189 220;230;242 Calibri Oval 6 1 1 1 1 0 1 0 0 1 1 1 90;200;30 10;255;0 0 0 0 74;40;57 220;230;242 220;230;24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.848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WAIC: Watanabe’s information criterion*&#10;&#10;&#10;&#10;&#10;&#10;&#10;&#10;\end{document}"/>
  <p:tag name="IGUANATEXSIZE" val="20"/>
  <p:tag name="IGUANATEXCURSOR" val="322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.848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WAIC: Watanabe’s information criterion*&#10;&#10;&#10;&#10;&#10;&#10;&#10;&#10;\end{document}"/>
  <p:tag name="IGUANATEXSIZE" val="20"/>
  <p:tag name="IGUANATEXCURSOR" val="322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.848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WAIC: Watanabe’s information criterion*&#10;&#10;&#10;&#10;&#10;&#10;&#10;&#10;\end{document}"/>
  <p:tag name="IGUANATEXSIZE" val="20"/>
  <p:tag name="IGUANATEXCURSOR" val="322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8875"/>
  <p:tag name="ORIGINALWIDTH" val="3535.058"/>
  <p:tag name="LATEXADDIN" val="\documentclass{article}&#10;\usepackage{amsmath}&#10;\pagestyle{empty}&#10;\begin{document}&#10;&#10;\begin{table}&#10;\caption{&#10;\label{tab:GEmodsel}} &#10;\centering&#10;\begin{tabular}{|l|l|l|l|l|l|l|} &#10;\hline&#10;GE model  &amp; k &amp; logL &amp; $\Delta$ AIC  &amp; $\Delta$ AICc\\&#10;\hline\hline&#10;constant ($\nu$) &amp; 1 ($v$) &amp; -420 &amp; 130 &amp; 129 \\&#10;\hline&#10; linear ($m$) &amp; 1 ($m$) &amp; -366 &amp; 21.4 &amp; 20.6&#10; \\&#10;\hline&#10; Michaelis-Menten &amp; 2 ($m$, $K$) &amp; -354.5 &amp; {\bf 0} &amp; 0.0 \\&#10;\hline&#10; Hill equation  &amp; 3 ($m$,  $K$, $n$) &amp; {\bf -353.7} &amp;  0.35 &amp; 1.67\\&#10;\hline&#10;\end{tabular}&#10;\end{table}&#10;&#10;\end{document}"/>
  <p:tag name="IGUANATEXSIZE" val="20"/>
  <p:tag name="IGUANATEXCURSOR" val="293"/>
  <p:tag name="TRANSPARENCY" val="True"/>
  <p:tag name="FILENAME" val=""/>
  <p:tag name="LATEXENGINEID" val="0"/>
  <p:tag name="TEMPFOLDER" val="C:\Users\mgalla9\Documents\"/>
  <p:tag name="LATEXFORMHEIGHT" val="390.75"/>
  <p:tag name="LATEXFORMWIDTH" val="606.75"/>
  <p:tag name="LATEXFORMWRAP" val="True"/>
  <p:tag name="BITMAPVECTOR" val="0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359.2051"/>
  <p:tag name="LATEXADDIN" val="\documentclass{article}&#10;\usepackage{amsmath}&#10;\pagestyle{empty}&#10;\begin{document}&#10;&#10;&#10;$n = 14$&#10;&#10;\end{document}"/>
  <p:tag name="IGUANATEXSIZE" val="20"/>
  <p:tag name="IGUANATEXCURSOR" val="90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8875"/>
  <p:tag name="ORIGINALWIDTH" val="3341.582"/>
  <p:tag name="LATEXADDIN" val="\documentclass{article}&#10;\usepackage{amsmath}&#10;\pagestyle{empty}&#10;\begin{document}&#10;&#10;\begin{table}&#10;\caption{&#10;\label{tab:GEmodsel}} &#10;\centering&#10;\begin{tabular}{|l|l|l|l|l|l|l|} &#10;\hline&#10;GE model  &amp; k &amp; logL &amp; AIC  &amp;  AICc\\&#10;\hline\hline&#10;constant ($\nu$) &amp; 1 ($v$) &amp; -420 &amp; 843.3 &amp; 843.6 \\&#10;\hline&#10; linear ($m$) &amp; 1 ($m$) &amp; -366 &amp; 734.4 &amp; 734.7&#10; \\&#10;\hline&#10; Michaelis-Menten &amp; 2 ($m$, $K$) &amp; -354.5 &amp; {\bf 713.0} &amp;  714.1\\&#10;\hline&#10; Hill equation  &amp; 3 ($m$,  $K$, $n$) &amp; {\bf -353.7} &amp;  713.3&amp; 715.7\\&#10;\hline&#10;\end{tabular}&#10;\end{table}&#10;&#10;\end{document}"/>
  <p:tag name="IGUANATEXSIZE" val="20"/>
  <p:tag name="IGUANATEXCURSOR" val="180"/>
  <p:tag name="TRANSPARENCY" val="True"/>
  <p:tag name="FILENAME" val=""/>
  <p:tag name="LATEXENGINEID" val="0"/>
  <p:tag name="TEMPFOLDER" val="C:\Users\mgalla9\Documents\"/>
  <p:tag name="LATEXFORMHEIGHT" val="534.75"/>
  <p:tag name="LATEXFORMWIDTH" val="815.25"/>
  <p:tag name="LATEXFORMWRAP" val="True"/>
  <p:tag name="BITMAPVECTOR" val="0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8875"/>
  <p:tag name="ORIGINALWIDTH" val="3341.582"/>
  <p:tag name="LATEXADDIN" val="\documentclass{article}&#10;\usepackage{amsmath}&#10;\pagestyle{empty}&#10;\begin{document}&#10;&#10;\begin{table}&#10;\caption{&#10;\label{tab:GEmodsel}} &#10;\centering&#10;\begin{tabular}{|l|l|l|l|l|l|l|} &#10;\hline&#10;GE model  &amp; k &amp; logL &amp; AIC  &amp;  AICc\\&#10;\hline\hline&#10;constant ($\nu$) &amp; 1 ($v$) &amp; -420 &amp; 843.3 &amp; 843.6 \\&#10;\hline&#10; linear ($m$) &amp; 1 ($m$) &amp; -366 &amp; 734.4 &amp; 734.7&#10; \\&#10;\hline&#10; Michaelis-Menten &amp; 2 ($m$, $K$) &amp; -354.5 &amp; {\bf 713.0} &amp;  714.1\\&#10;\hline&#10; Hill equation  &amp; 3 ($m$,  $K$, $n$) &amp; {\bf -353.7} &amp;  713.3&amp; 715.7\\&#10;\hline&#10;\end{tabular}&#10;\end{table}&#10;&#10;\end{document}"/>
  <p:tag name="IGUANATEXSIZE" val="20"/>
  <p:tag name="IGUANATEXCURSOR" val="180"/>
  <p:tag name="TRANSPARENCY" val="True"/>
  <p:tag name="FILENAME" val=""/>
  <p:tag name="LATEXENGINEID" val="0"/>
  <p:tag name="TEMPFOLDER" val="C:\Users\mgalla9\Documents\"/>
  <p:tag name="LATEXFORMHEIGHT" val="534.75"/>
  <p:tag name="LATEXFORMWIDTH" val="815.25"/>
  <p:tag name="LATEXFORMWRAP" val="True"/>
  <p:tag name="BITMAPVECTOR" val="0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8875"/>
  <p:tag name="ORIGINALWIDTH" val="3347.581"/>
  <p:tag name="LATEXADDIN" val="\documentclass{article}&#10;\usepackage{amsmath}&#10;\pagestyle{empty}&#10;\begin{document}&#10;&#10;\begin{table}&#10;\caption{&#10;\label{tab:GEmodsel}} &#10;\centering&#10;\begin{tabular}{|l|l|l|l|l|l|l|} &#10;\hline&#10;GE model  &amp; k &amp; logL &amp; $\Delta$AIC  &amp;  AICc\\&#10;\hline\hline&#10;constant ($\nu$) &amp; 1 ($v$) &amp; -420 &amp; 130 &amp; 843.6 \\&#10;\hline&#10; linear ($m$) &amp; 1 ($m$) &amp; -366 &amp; 21.1 &amp; 734.7&#10; \\&#10;\hline&#10; Michaelis-Menten &amp; 2 ($m$, $K$) &amp; -354.5 &amp; {\bf 0} &amp;  714.1\\&#10;\hline&#10; Hill equation  &amp; 3 ($m$,  $K$, $n$) &amp; {\bf -353.7} &amp;  0.3&amp; 715.7\\&#10;\hline&#10;\end{tabular}&#10;\end{table}&#10;&#10;\end{document}"/>
  <p:tag name="IGUANATEXSIZE" val="20"/>
  <p:tag name="IGUANATEXCURSOR" val="211"/>
  <p:tag name="TRANSPARENCY" val="True"/>
  <p:tag name="FILENAME" val=""/>
  <p:tag name="LATEXENGINEID" val="0"/>
  <p:tag name="TEMPFOLDER" val="C:\Users\mgalla9\Documents\"/>
  <p:tag name="LATEXFORMHEIGHT" val="534.75"/>
  <p:tag name="LATEXFORMWIDTH" val="815.25"/>
  <p:tag name="LATEXFORMWRAP" val="True"/>
  <p:tag name="BITMAPVECTOR" val="0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9.8875"/>
  <p:tag name="ORIGINALWIDTH" val="3451.819"/>
  <p:tag name="LATEXADDIN" val="\documentclass{article}&#10;\usepackage{amsmath}&#10;\pagestyle{empty}&#10;\begin{document}&#10;&#10;\begin{table}&#10;\caption{&#10;\label{tab:GEmodsel}} &#10;\centering&#10;\begin{tabular}{|l|l|l|l|l|l|l|} &#10;\hline&#10;GE model  &amp; k &amp; logL &amp; $\Delta$AIC  &amp;  $\Delta$AICc\\&#10;\hline\hline&#10;constant ($\nu$) &amp; 1 ($v$) &amp; -420 &amp; 130 &amp; 129.5 \\&#10;\hline&#10; linear ($m$) &amp; 1 ($m$) &amp; -366 &amp; 21.1 &amp; 20.6 &#10; \\&#10;\hline&#10; Michaelis-Menten &amp; 2 ($m$, $K$) &amp; -354.5 &amp; {\bf 0} &amp;  0\\&#10;\hline&#10; Hill equation  &amp; 3 ($m$,  $K$, $n$) &amp; {\bf -353.7} &amp;  0.3&amp; 1.6\\&#10;\hline&#10;\end{tabular}&#10;\end{table}&#10;&#10;\end{document}"/>
  <p:tag name="IGUANATEXSIZE" val="20"/>
  <p:tag name="IGUANATEXCURSOR" val="211"/>
  <p:tag name="TRANSPARENCY" val="True"/>
  <p:tag name="FILENAME" val=""/>
  <p:tag name="LATEXENGINEID" val="0"/>
  <p:tag name="TEMPFOLDER" val="C:\Users\mgalla9\Documents\"/>
  <p:tag name="LATEXFORMHEIGHT" val="534.75"/>
  <p:tag name="LATEXFORMWIDTH" val="815.2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405.324"/>
  <p:tag name="LATEXADDIN" val="\documentclass{article}&#10;\usepackage{amsmath}&#10;\pagestyle{empty}&#10;\begin{document}&#10;&#10;\begin{equation}&#10;AICc = AIC + \frac{2k^2 + 2k}{n - k - 1} \nonumber&#10;\end{equation}&#10;&#10;&#10;&#10;&#10;\end{document}"/>
  <p:tag name="IGUANATEXSIZE" val="20"/>
  <p:tag name="IGUANATEXCURSOR" val="105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.7357"/>
  <p:tag name="ORIGINALWIDTH" val="1826.022"/>
  <p:tag name="LATEXADDIN" val="\documentclass{article}&#10;\usepackage{amsmath}&#10;\pagestyle{empty}&#10;\begin{document}&#10;&#10;AICc converges on AIC as $n { \to \infty}$&#10;&#10;&#10;&#10;\end{document}"/>
  <p:tag name="IGUANATEXSIZE" val="20"/>
  <p:tag name="IGUANATEXCURSOR" val="109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7.848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WAIC: Watanabe’s information criterion*&#10;&#10;&#10;&#10;&#10;&#10;&#10;&#10;\end{document}"/>
  <p:tag name="IGUANATEXSIZE" val="20"/>
  <p:tag name="IGUANATEXCURSOR" val="322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057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DIC: Deviance information criterion\\&#10;\vspace{5mm}&#10;\noindent WAIC: Watanabe’s information criterion*&#10;&#10;&#10;&#10;&#10;&#10;&#10;&#10;\end{document}"/>
  <p:tag name="IGUANATEXSIZE" val="20"/>
  <p:tag name="IGUANATEXCURSOR" val="358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29.584"/>
  <p:tag name="LATEXADDIN" val="\documentclass{article}&#10;\usepackage{amsmath}&#10;\pagestyle{empty}&#10;\begin{document}&#10;&#10;\begin{equation}&#10;- 2 log(L) + 2var(log(L)) \nonumber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057"/>
  <p:tag name="ORIGINALWIDTH" val="2699.662"/>
  <p:tag name="LATEXADDIN" val="\documentclass{article}&#10;\usepackage{amsmath}&#10;\pagestyle{empty}&#10;\begin{document}&#10;blank \\&#10;\vspace{5mm}&#10;\noindent AIC: Akaike’s information criterion\\&#10;\vspace{5mm}&#10;\noindent AICc: Corrected AIC score for small sample sizes\\&#10;\vspace{5mm}&#10;\noindent BIC: Bayesian information criterion\\&#10;\vspace{5mm}&#10;\noindent DIC: Deviance information criterion\\&#10;\vspace{5mm}&#10;\noindent WAIC: Watanabe’s information criterion*&#10;&#10;&#10;&#10;&#10;&#10;&#10;&#10;\end{document}"/>
  <p:tag name="IGUANATEXSIZE" val="20"/>
  <p:tag name="IGUANATEXCURSOR" val="358"/>
  <p:tag name="TRANSPARENCY" val="True"/>
  <p:tag name="FILENAME" val=""/>
  <p:tag name="LATEXENGINEID" val="0"/>
  <p:tag name="TEMPFOLDER" val="C:\Users\mgalla9\Documents\"/>
  <p:tag name="LATEXFORMHEIGHT" val="392.25"/>
  <p:tag name="LATEXFORMWIDTH" val="556.5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772.4034"/>
  <p:tag name="LATEXADDIN" val="\documentclass{article}&#10;\usepackage{amsmath}&#10;\pagestyle{empty}&#10;\begin{document}&#10;&#10;\begin{equation}&#10;- 2 log(L) + 2 k \nonumber&#10;\end{equation}&#10;&#10;&#10;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29.8838"/>
  <p:tag name="LATEXADDIN" val="\documentclass{article}&#10;\usepackage{amsmath}&#10;\pagestyle{empty}&#10;\begin{document}&#10;&#10;\begin{equation}&#10;AIC + \frac{2k^2 + 2k}{n - k - 1} \nonumber&#10;\end{equation}&#10;&#10;&#10;&#10;&#10;\end{document}"/>
  <p:tag name="IGUANATEXSIZE" val="20"/>
  <p:tag name="IGUANATEXCURSOR" val="141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01.612"/>
  <p:tag name="LATEXADDIN" val="\documentclass{article}&#10;\usepackage{amsmath}&#10;\pagestyle{empty}&#10;\begin{document}&#10;&#10;\begin{equation}&#10;- 2 log(L) + 2klog(n) \nonumber&#10;\end{equation}&#10;&#10;\end{document}"/>
  <p:tag name="IGUANATEXSIZE" val="20"/>
  <p:tag name="IGUANATEXCURSOR" val="108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329.584"/>
  <p:tag name="LATEXADDIN" val="\documentclass{article}&#10;\usepackage{amsmath}&#10;\pagestyle{empty}&#10;\begin{document}&#10;&#10;\begin{equation}&#10;- 2 log(L) + 2var(log(L)) \nonumber&#10;\end{equation}&#10;&#10;\end{document}"/>
  <p:tag name="IGUANATEXSIZE" val="20"/>
  <p:tag name="IGUANATEXCURSOR" val="122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872.75"/>
  <p:tag name="LATEXADDIN" val="\documentclass{article}&#10;\usepackage{amsmath}&#10;\pagestyle{empty}&#10;\begin{document}&#10;&#10;\begin{equation}&#10;\text{P(accept)} = 1 \hspace{2mm} \text{if} \hspace{2mm} L(new) &gt; L(old) \nonumber&#10;\end{equation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872.75"/>
  <p:tag name="LATEXADDIN" val="\documentclass{article}&#10;\usepackage{amsmath}&#10;\pagestyle{empty}&#10;\begin{document}&#10;&#10;\begin{equation}&#10;\text{P(accept)} = 1 \hspace{2mm} \text{if} \hspace{2mm} L(new) &gt; L(old) \nonumber&#10;\end{equation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872.516"/>
  <p:tag name="LATEXADDIN" val="\documentclass{article}&#10;\usepackage{amsmath}&#10;\pagestyle{empty}&#10;\begin{document}&#10;&#10;\begin{equation}&#10;\text{P(accept)} &gt; 0 \hspace{2mm} \text{if} \hspace{2mm} L(new) &lt; L(old) \nonumber&#10;\end{equation}&#10;&#10;&#10;\end{document}"/>
  <p:tag name="IGUANATEXSIZE" val="20"/>
  <p:tag name="IGUANATEXCURSOR" val="163"/>
  <p:tag name="TRANSPARENCY" val="True"/>
  <p:tag name="FILENAME" val=""/>
  <p:tag name="LATEXENGINEID" val="0"/>
  <p:tag name="TEMPFOLDER" val="C:\Users\mgalla9\Documents\"/>
  <p:tag name="LATEXFORMHEIGHT" val="312"/>
  <p:tag name="LATEXFORMWIDTH" val="384"/>
  <p:tag name="LATEXFORMWRAP" val="True"/>
  <p:tag name="BITMAPVECTOR" val="0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872.75"/>
  <p:tag name="LATEXADDIN" val="\documentclass{article}&#10;\usepackage{amsmath}&#10;\pagestyle{empty}&#10;\begin{document}&#10;&#10;\begin{equation}&#10;\text{P(accept)} = 1 \hspace{2mm} \text{if} \hspace{2mm} L(new) &gt; L(old) \nonumber&#10;\end{equation}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INDICATOR__" val="yes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2876</Words>
  <Application>Microsoft Office PowerPoint</Application>
  <PresentationFormat>Widescreen</PresentationFormat>
  <Paragraphs>394</Paragraphs>
  <Slides>47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Aparajita</vt:lpstr>
      <vt:lpstr>Arial</vt:lpstr>
      <vt:lpstr>Calibri</vt:lpstr>
      <vt:lpstr>Calibri Light</vt:lpstr>
      <vt:lpstr>Office Theme</vt:lpstr>
      <vt:lpstr>Parameter estimation and model selection</vt:lpstr>
      <vt:lpstr>Parameter estimation and model selection</vt:lpstr>
      <vt:lpstr>Estimating a single parameter </vt:lpstr>
      <vt:lpstr>Estimating a single parameter </vt:lpstr>
      <vt:lpstr>Estimating multiple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MCMC: Markov chain Monte Carlo</vt:lpstr>
      <vt:lpstr>MCMC: Markov chain Monte Carlo</vt:lpstr>
      <vt:lpstr>MCMC: Markov chain Monte Carlo</vt:lpstr>
      <vt:lpstr>MCMC: Markov chain Monte Carlo</vt:lpstr>
      <vt:lpstr>MCMC: Testing convergence</vt:lpstr>
      <vt:lpstr>MCMC: Testing convergence</vt:lpstr>
      <vt:lpstr>MCMC: Testing convergence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example</vt:lpstr>
      <vt:lpstr>Model selection example</vt:lpstr>
      <vt:lpstr>Model selection example</vt:lpstr>
      <vt:lpstr>Model selection example</vt:lpstr>
      <vt:lpstr>Model selection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selection resources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Gallagher, Molly</dc:creator>
  <cp:lastModifiedBy>Gallagher, Molly</cp:lastModifiedBy>
  <cp:revision>92</cp:revision>
  <dcterms:created xsi:type="dcterms:W3CDTF">2019-04-01T17:04:37Z</dcterms:created>
  <dcterms:modified xsi:type="dcterms:W3CDTF">2019-04-10T19:12:20Z</dcterms:modified>
</cp:coreProperties>
</file>